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499E-54E7-4CEF-9D03-22EC4D347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A58E7-BA52-411A-8656-7E078EDBD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E661E-D23D-4E8A-A48C-6099D894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80CB-0AB5-4038-B5DD-356FF4BD2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10990-FBD4-47E5-B119-462B6A09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93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39C7-4487-4B3E-857E-3F7AB449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DC36E-5A8A-4EEC-BC3B-3968C41B5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8B448-93CC-4815-8243-166F66B1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C6A4-1815-4BBD-B4C1-00BFF3632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375BB-5201-4D7F-8A05-4E222ACB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3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6A0EC0-E18A-45FA-90E3-65B9041D7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1BC0E-4624-43BD-A29E-6A51822E6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69761-2CF4-4C20-9962-DAF92F97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8D113-E595-4050-975D-4E267429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BB22E-7CBA-4289-AFFA-74FA341D0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4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6B8D-3152-4C18-BA4C-6D341DB82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C10A-54C6-4535-8B58-635E5C730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B1A1C-BACC-4CB3-82F4-A38D3A4FC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7C16E-D1D4-44D2-B201-E4DB54CC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B8B6-D09D-4DCA-A4BA-319DE026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67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EC423-17E2-4898-B264-3C7D6AB92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DA7E1-379F-4808-A488-0621F000D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5246-1A0A-437B-B568-09D8D7D1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F2473-D727-4A92-A176-52F8EA65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388F9-9C59-4BCE-847A-98690909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9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BB7C-FD27-4FCD-95EA-16EF017BE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E5655-68A7-4127-8142-DD1F469A5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757C7-2D47-48A2-B6A8-A12665F68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BDD2C-DC51-49D2-9167-7081F18C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05BD0-6E09-4154-B451-B1D06107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ECF06-6E15-409E-9D98-38EAA47C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12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60371-BADD-4523-B6EE-949EDE8ED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C1331-F2DD-441A-A84D-3BE786B5C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A57AF-66F2-4A49-B0F0-454258716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9365AC-FE59-4358-B25E-959F5910E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A840C5-A624-4B57-A844-BA7707C43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4BE92-4819-4DD5-B6FD-442E911D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54D72-FC5F-4C44-B05D-5915D54F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E01E7-913E-45C0-8111-647BF5EC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2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956E4-B129-4E99-AB70-ADB8C4E1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EE42E-7F93-4459-B6A9-720889E1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537B8-CA6B-41C9-9540-7506CA15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907CB-413A-4F23-B994-63B3FB88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86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32B9F4-0718-475C-B3F2-91D057D21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46003-8899-4BD9-986E-3E2223AB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F7CF9-0C26-497B-87C2-C10092C7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87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BAF5D-04BD-4BBA-9D18-3A632BA0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C17F8-92AC-4615-B5D8-428EC30B0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1E511-0017-4BFE-A0C9-5B8047920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01451-1B9E-49CC-92FD-BF7DF616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E9133-C087-4EAB-B494-776A4BDB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4043B-2517-4D61-8ED3-C3DDDD548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397F-FD58-4AF2-9713-3BD9E110A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C1F0F-72E4-47EC-A102-408416902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BDFCCB-2533-4188-8051-A086629E4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DDA3D-A0AD-4289-BA15-8EA13264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D6D3E-A6B8-4A8B-B1A4-C317091AA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3C326-0B1F-464D-986E-37B7DE25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4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A88C8-2F7F-428A-9DAA-07C838CFE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63F06-3CA2-4F2A-B642-FF5DEFDEB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9A341-E472-470D-92E9-267E32262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F91CC-D02D-466B-8958-EF7675A74A6E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A53E7-F2AF-488D-857D-E2C5817C8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8A589-80A0-4090-80BB-7B1780120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7AD9-B1CD-4089-8343-80CC83A3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d1hxd0sho1wxko.cloudfront.net/production/imager-transforms-cache/general/250904/Kelpie-Helix-Park-vs_a99cef79c55b120b66022e9d873c9a2c.jpeg">
            <a:extLst>
              <a:ext uri="{FF2B5EF4-FFF2-40B4-BE49-F238E27FC236}">
                <a16:creationId xmlns:a16="http://schemas.microsoft.com/office/drawing/2014/main" id="{D5C435A5-5735-4C9C-BD19-ED49F81E1D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10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6C6AE0-49DC-4397-954B-F9F052F7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15" y="268873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/>
              <a:t>Canal Connections Project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C4DA5-2069-4E37-AA37-D34662443D25}"/>
              </a:ext>
            </a:extLst>
          </p:cNvPr>
          <p:cNvSpPr txBox="1"/>
          <p:nvPr/>
        </p:nvSpPr>
        <p:spPr>
          <a:xfrm>
            <a:off x="116305" y="2690137"/>
            <a:ext cx="3822189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This project will be delivered by teachers in the following departments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Social Subjects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Science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09724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584F67-3D1D-4D72-B737-D88DA39C5617}"/>
              </a:ext>
            </a:extLst>
          </p:cNvPr>
          <p:cNvSpPr txBox="1"/>
          <p:nvPr/>
        </p:nvSpPr>
        <p:spPr>
          <a:xfrm>
            <a:off x="159391" y="327171"/>
            <a:ext cx="268447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/>
              <a:t>History and Heritage</a:t>
            </a:r>
          </a:p>
          <a:p>
            <a:endParaRPr lang="en-GB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When were canals built?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Why were canals built?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Who built the canal?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Heritage Hero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3AAA6-9EF8-4FAE-B298-F9747E2D6A34}"/>
              </a:ext>
            </a:extLst>
          </p:cNvPr>
          <p:cNvSpPr txBox="1"/>
          <p:nvPr/>
        </p:nvSpPr>
        <p:spPr>
          <a:xfrm>
            <a:off x="2997667" y="327171"/>
            <a:ext cx="309833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/>
              <a:t>Environment and Wildlife</a:t>
            </a:r>
          </a:p>
          <a:p>
            <a:endParaRPr lang="en-GB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Habitats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Invasive Species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Sampling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lives there?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Resource Pack for Primary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24B3B7-639A-403A-9606-E1CA9C1F3E00}"/>
              </a:ext>
            </a:extLst>
          </p:cNvPr>
          <p:cNvSpPr txBox="1"/>
          <p:nvPr/>
        </p:nvSpPr>
        <p:spPr>
          <a:xfrm>
            <a:off x="6249800" y="327171"/>
            <a:ext cx="250830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/>
              <a:t>Tourism</a:t>
            </a:r>
          </a:p>
          <a:p>
            <a:endParaRPr lang="en-GB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Comparison to other Canal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Tourism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to Regenerate?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82D7A-BDE1-412F-AA5A-E4A3D6D86634}"/>
              </a:ext>
            </a:extLst>
          </p:cNvPr>
          <p:cNvSpPr txBox="1"/>
          <p:nvPr/>
        </p:nvSpPr>
        <p:spPr>
          <a:xfrm>
            <a:off x="8911904" y="327171"/>
            <a:ext cx="3098334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/>
              <a:t>Presenting our Findings</a:t>
            </a:r>
          </a:p>
          <a:p>
            <a:endParaRPr lang="en-GB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Multi Media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Filming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Photography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Digital Layout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A0190B-398A-4FB6-9D27-14E65191B29C}"/>
              </a:ext>
            </a:extLst>
          </p:cNvPr>
          <p:cNvSpPr txBox="1"/>
          <p:nvPr/>
        </p:nvSpPr>
        <p:spPr>
          <a:xfrm>
            <a:off x="282429" y="2791345"/>
            <a:ext cx="11727809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GB" b="1" u="sng" dirty="0"/>
              <a:t>Meta - Skills Development</a:t>
            </a:r>
          </a:p>
          <a:p>
            <a:pPr lvl="1"/>
            <a:endParaRPr lang="en-GB" b="1" u="sng" dirty="0"/>
          </a:p>
          <a:p>
            <a:pPr lvl="1"/>
            <a:endParaRPr lang="en-GB" b="1" u="sng" dirty="0"/>
          </a:p>
          <a:p>
            <a:pPr lvl="1"/>
            <a:endParaRPr lang="en-GB" b="1" u="sng" dirty="0"/>
          </a:p>
          <a:p>
            <a:pPr lvl="1"/>
            <a:endParaRPr lang="en-GB" b="1" u="sng" dirty="0"/>
          </a:p>
          <a:p>
            <a:pPr lvl="1"/>
            <a:endParaRPr lang="en-GB" b="1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Integrity – how do we respect and interact with out local environment and community?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Initiative – can we develop resources that primary children could use?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Collaborating – how well do we work </a:t>
            </a:r>
            <a:r>
              <a:rPr lang="en-GB" b="1" dirty="0" err="1"/>
              <a:t>work</a:t>
            </a:r>
            <a:r>
              <a:rPr lang="en-GB" b="1" dirty="0"/>
              <a:t> with others?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Communicating – can I make my ideas clear to other people?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Curiosity – how much do I know about my local area and environment?  How can I develop this?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Sense making – can I understand the samples that I take?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Creativity – can I use my </a:t>
            </a:r>
            <a:r>
              <a:rPr lang="en-GB" b="1" dirty="0" err="1"/>
              <a:t>Ipad</a:t>
            </a:r>
            <a:r>
              <a:rPr lang="en-GB" b="1" dirty="0"/>
              <a:t> to create engaging content?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2C1AD4-51DA-9A07-192D-DDFB224EE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360" y="3068344"/>
            <a:ext cx="10810875" cy="107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08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3B0039-4B78-FDC4-63F2-60A92AE7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4200"/>
              <a:t>Why you should pick this project…….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8A1BF-C3B1-9C2A-7BAA-77192DF8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are interested in Outdoor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are interested in building links with community.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are interested in working towards a Heritage Hero award.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are interested in our local History.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are interested in the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are interested in Tourism.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want to develop your multi-media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want to develop your confidence.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If you want to work with a team.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0248CE-5018-8E7B-5B0D-43C21D8CC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78" r="20620" b="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7267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261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Canal Connections Project</vt:lpstr>
      <vt:lpstr>PowerPoint Presentation</vt:lpstr>
      <vt:lpstr>Why you should pick this project…….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Canal Connections Project</dc:title>
  <dc:creator>LWhytock</dc:creator>
  <cp:lastModifiedBy>CADocherty</cp:lastModifiedBy>
  <cp:revision>4</cp:revision>
  <dcterms:created xsi:type="dcterms:W3CDTF">2024-03-14T10:50:32Z</dcterms:created>
  <dcterms:modified xsi:type="dcterms:W3CDTF">2024-03-18T18:23:34Z</dcterms:modified>
</cp:coreProperties>
</file>