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sldIdLst>
    <p:sldId id="256" r:id="rId5"/>
    <p:sldId id="274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64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7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4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6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03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6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4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6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6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7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9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23F8-E346-6B4D-B4D5-6C7E8CF1A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224" y="1488345"/>
            <a:ext cx="5467885" cy="3249131"/>
          </a:xfrm>
        </p:spPr>
        <p:txBody>
          <a:bodyPr>
            <a:normAutofit/>
          </a:bodyPr>
          <a:lstStyle/>
          <a:p>
            <a:pPr algn="l"/>
            <a:r>
              <a:rPr lang="en-GB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Getting to know your iPad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37D4D-FFF7-4DB6-9D9C-CDC4526D70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r="46007" b="45670"/>
          <a:stretch>
            <a:fillRect/>
          </a:stretch>
        </p:blipFill>
        <p:spPr bwMode="auto">
          <a:xfrm>
            <a:off x="6965244" y="2087199"/>
            <a:ext cx="2427111" cy="3591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222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B6B2CF6-4BE7-0B48-97D5-823C0F13D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1" y="567153"/>
            <a:ext cx="8334450" cy="61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5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4091DD2-2A7E-CF40-9C38-A7AD7EA1D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" b="32794"/>
          <a:stretch/>
        </p:blipFill>
        <p:spPr>
          <a:xfrm>
            <a:off x="1404753" y="305747"/>
            <a:ext cx="7451826" cy="65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4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FA0514-0834-5C48-8238-4B5DD48A9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63" y="126137"/>
            <a:ext cx="7047874" cy="66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9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9F905F4-45E9-0A4A-9E29-5EE805EEF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24" y="73579"/>
            <a:ext cx="6412908" cy="67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46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264A-5FF2-5143-9214-0EE97A8B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47" y="378178"/>
            <a:ext cx="10058400" cy="963966"/>
          </a:xfrm>
        </p:spPr>
        <p:txBody>
          <a:bodyPr/>
          <a:lstStyle/>
          <a:p>
            <a:r>
              <a:rPr lang="en-GB" dirty="0"/>
              <a:t>Glow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9A8E1-3814-A648-914D-BB280E54E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20322"/>
            <a:ext cx="9245599" cy="4759500"/>
          </a:xfrm>
        </p:spPr>
        <p:txBody>
          <a:bodyPr>
            <a:normAutofit/>
          </a:bodyPr>
          <a:lstStyle/>
          <a:p>
            <a:r>
              <a:rPr lang="en-GB" sz="4000" dirty="0"/>
              <a:t>If your have forgotten your glow password, any staff member can reset this</a:t>
            </a:r>
          </a:p>
          <a:p>
            <a:r>
              <a:rPr lang="en-GB" sz="4000" dirty="0"/>
              <a:t>For staff: this can be found by logging into glow via safari/internet browser, selecting Management Console in the top tool bar then searching for the pupil!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257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264A-5FF2-5143-9214-0EE97A8B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25" y="128559"/>
            <a:ext cx="10058400" cy="1450757"/>
          </a:xfrm>
        </p:spPr>
        <p:txBody>
          <a:bodyPr/>
          <a:lstStyle/>
          <a:p>
            <a:r>
              <a:rPr lang="en-GB" dirty="0"/>
              <a:t>Saving Your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9A8E1-3814-A648-914D-BB280E54E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11" y="1855502"/>
            <a:ext cx="10792177" cy="5002498"/>
          </a:xfrm>
        </p:spPr>
        <p:txBody>
          <a:bodyPr>
            <a:normAutofit/>
          </a:bodyPr>
          <a:lstStyle/>
          <a:p>
            <a:r>
              <a:rPr lang="en-GB" sz="3600" dirty="0"/>
              <a:t>There are many features for saving your work. </a:t>
            </a:r>
          </a:p>
          <a:p>
            <a:r>
              <a:rPr lang="en-GB" sz="3600" dirty="0"/>
              <a:t>We will now go through some options.</a:t>
            </a:r>
          </a:p>
          <a:p>
            <a:r>
              <a:rPr lang="en-GB" sz="3600" dirty="0"/>
              <a:t>To have OneDrive as an option in your other apps, you should have the app downloaded and log into it with your glow email.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1977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040B336-B84C-BE48-A923-36A7AA3A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43" y="377220"/>
            <a:ext cx="7633357" cy="48030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22A213-1A26-D143-B964-1BBC7D8D367A}"/>
              </a:ext>
            </a:extLst>
          </p:cNvPr>
          <p:cNvSpPr txBox="1">
            <a:spLocks/>
          </p:cNvSpPr>
          <p:nvPr/>
        </p:nvSpPr>
        <p:spPr>
          <a:xfrm>
            <a:off x="695828" y="377220"/>
            <a:ext cx="3196684" cy="14927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900" b="1" dirty="0">
                <a:solidFill>
                  <a:schemeClr val="tx1"/>
                </a:solidFill>
              </a:rPr>
              <a:t>Open an app like Pages</a:t>
            </a:r>
            <a:endParaRPr lang="en-US" sz="3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3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960901-3035-7741-9F17-6A8B30275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546492"/>
            <a:ext cx="6300670" cy="488442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2DDF27E-DE75-0D42-95E5-2F986EA56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911" y="546492"/>
            <a:ext cx="5142721" cy="489970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C40E91D-FB63-C74F-ABEA-8D06C7ECF1C5}"/>
              </a:ext>
            </a:extLst>
          </p:cNvPr>
          <p:cNvSpPr txBox="1">
            <a:spLocks/>
          </p:cNvSpPr>
          <p:nvPr/>
        </p:nvSpPr>
        <p:spPr>
          <a:xfrm>
            <a:off x="1825952" y="5565132"/>
            <a:ext cx="8540096" cy="14927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900" b="1" dirty="0">
                <a:solidFill>
                  <a:schemeClr val="tx1"/>
                </a:solidFill>
              </a:rPr>
              <a:t>Select the Three Dots, then edit sidebar. </a:t>
            </a:r>
            <a:endParaRPr lang="en-US" sz="3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0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CE150A8-1EA8-994B-8E83-7F811DA1A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6" y="231923"/>
            <a:ext cx="5125900" cy="60835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73D8E4C-6A48-8840-A7A6-1A56E351DF36}"/>
              </a:ext>
            </a:extLst>
          </p:cNvPr>
          <p:cNvSpPr txBox="1">
            <a:spLocks/>
          </p:cNvSpPr>
          <p:nvPr/>
        </p:nvSpPr>
        <p:spPr>
          <a:xfrm>
            <a:off x="6480344" y="2527328"/>
            <a:ext cx="5125900" cy="14927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900" b="1" dirty="0">
                <a:solidFill>
                  <a:schemeClr val="tx1"/>
                </a:solidFill>
              </a:rPr>
              <a:t>Swipe the toggle right to  turn OneDrive on</a:t>
            </a:r>
            <a:endParaRPr lang="en-US" sz="3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7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7290-5618-8D48-9E4B-2066B333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53" y="0"/>
            <a:ext cx="8596668" cy="1320800"/>
          </a:xfrm>
        </p:spPr>
        <p:txBody>
          <a:bodyPr/>
          <a:lstStyle/>
          <a:p>
            <a:r>
              <a:rPr lang="en-GB" dirty="0"/>
              <a:t>Common Questions/FAQ’s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2CDE4-AC8B-7449-8C4B-0887D6D09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53" y="1846551"/>
            <a:ext cx="11959093" cy="4576828"/>
          </a:xfrm>
        </p:spPr>
        <p:txBody>
          <a:bodyPr>
            <a:noAutofit/>
          </a:bodyPr>
          <a:lstStyle/>
          <a:p>
            <a:r>
              <a:rPr lang="en-GB" dirty="0"/>
              <a:t>Internet issues? Turn your iPad off then on again. Go to Safari. Wait for the ‘Proxy’ pop up and enter your computer username and password. </a:t>
            </a:r>
          </a:p>
          <a:p>
            <a:r>
              <a:rPr lang="en-GB" dirty="0"/>
              <a:t>If you forget your password ask a member of staff to reset it. You must log onto a computer and change it from the default ‘welcome’ to something else. </a:t>
            </a:r>
          </a:p>
          <a:p>
            <a:r>
              <a:rPr lang="en-GB" dirty="0"/>
              <a:t>‘Verify Apple Id’ pop up? Your Apple ID passcode should be the same as your code to unlock your iPad.  Email Mrs Seagrave if you need this reset.</a:t>
            </a:r>
          </a:p>
          <a:p>
            <a:r>
              <a:rPr lang="en-GB" dirty="0"/>
              <a:t>Self Service issues – if this is not connecting to the internet, delete the app and it will automatically download again within 24 hours.</a:t>
            </a:r>
          </a:p>
          <a:p>
            <a:r>
              <a:rPr lang="en-GB" dirty="0"/>
              <a:t>Battery not charging all the way? Let your iPad drain completely of battery, leave it over night </a:t>
            </a:r>
            <a:r>
              <a:rPr lang="en-GB" u="sng" dirty="0"/>
              <a:t>not on charge, </a:t>
            </a:r>
            <a:r>
              <a:rPr lang="en-GB" dirty="0"/>
              <a:t>charge it in the morning. Best to do this at a weekend!</a:t>
            </a:r>
          </a:p>
          <a:p>
            <a:r>
              <a:rPr lang="en-GB" dirty="0"/>
              <a:t>iOS update? Do this in the evening, plugged into your charger and on WiFi. </a:t>
            </a:r>
          </a:p>
          <a:p>
            <a:r>
              <a:rPr lang="en-GB" dirty="0"/>
              <a:t>Locked out of your iPad? Email Mrs Seagrave if you need this reset.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7101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264A-5FF2-5143-9214-0EE97A8B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Adjusting Your Screen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9A8E1-3814-A648-914D-BB280E54E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You may want to increase your font size or add some accessibility features such as a colour overlay. </a:t>
            </a:r>
          </a:p>
          <a:p>
            <a:r>
              <a:rPr lang="en-GB" sz="3000" dirty="0"/>
              <a:t>You can do this by…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6268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8080-A034-494A-90D6-5929C159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089" y="663195"/>
            <a:ext cx="5190199" cy="797427"/>
          </a:xfrm>
        </p:spPr>
        <p:txBody>
          <a:bodyPr>
            <a:noAutofit/>
          </a:bodyPr>
          <a:lstStyle/>
          <a:p>
            <a:r>
              <a:rPr lang="en-GB" sz="3900" dirty="0"/>
              <a:t>Go to settings and choose Accessibility</a:t>
            </a:r>
            <a:endParaRPr lang="en-US" sz="39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DE2DBB-CFC9-5145-A5F2-46A3238147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8" r="57813" b="25970"/>
          <a:stretch/>
        </p:blipFill>
        <p:spPr>
          <a:xfrm>
            <a:off x="336549" y="663195"/>
            <a:ext cx="4542923" cy="55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2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8080-A034-494A-90D6-5929C159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069" y="502355"/>
            <a:ext cx="8707820" cy="1034884"/>
          </a:xfrm>
        </p:spPr>
        <p:txBody>
          <a:bodyPr>
            <a:noAutofit/>
          </a:bodyPr>
          <a:lstStyle/>
          <a:p>
            <a:r>
              <a:rPr lang="en-GB" sz="3900" dirty="0"/>
              <a:t>Here you will find lots of options including Display and Text size</a:t>
            </a:r>
            <a:endParaRPr lang="en-US" sz="39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97D16BC-4F7D-0F4D-99C6-27D1C0733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3357" r="1055" b="38499"/>
          <a:stretch/>
        </p:blipFill>
        <p:spPr>
          <a:xfrm>
            <a:off x="2911084" y="1537239"/>
            <a:ext cx="6015790" cy="49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7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8080-A034-494A-90D6-5929C159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5" y="293511"/>
            <a:ext cx="5534525" cy="1313243"/>
          </a:xfrm>
        </p:spPr>
        <p:txBody>
          <a:bodyPr>
            <a:noAutofit/>
          </a:bodyPr>
          <a:lstStyle/>
          <a:p>
            <a:r>
              <a:rPr lang="en-GB" sz="3900" dirty="0"/>
              <a:t>To add a filter select Colour Filters</a:t>
            </a:r>
            <a:endParaRPr lang="en-US" sz="39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827D659-193D-6642-8304-D1FD5515B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6" t="9298" r="3810" b="11320"/>
          <a:stretch/>
        </p:blipFill>
        <p:spPr>
          <a:xfrm>
            <a:off x="7736676" y="0"/>
            <a:ext cx="3559342" cy="684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3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8080-A034-494A-90D6-5929C159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053" y="377787"/>
            <a:ext cx="5455724" cy="1193800"/>
          </a:xfrm>
        </p:spPr>
        <p:txBody>
          <a:bodyPr>
            <a:noAutofit/>
          </a:bodyPr>
          <a:lstStyle/>
          <a:p>
            <a:r>
              <a:rPr lang="en-GB" sz="3900" dirty="0"/>
              <a:t>Here you have plenty of options to suit your needs!</a:t>
            </a:r>
            <a:endParaRPr lang="en-US" sz="39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94E8D77-2EF7-2246-BF3A-29C6BED0D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8"/>
          <a:stretch/>
        </p:blipFill>
        <p:spPr>
          <a:xfrm>
            <a:off x="136876" y="974686"/>
            <a:ext cx="5517068" cy="451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4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264A-5FF2-5143-9214-0EE97A8B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your Emails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9A8E1-3814-A648-914D-BB280E54E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It is a good idea to set up your Outlook app for emails to save you having to log onto Glow via safari all of the time!</a:t>
            </a:r>
          </a:p>
          <a:p>
            <a:r>
              <a:rPr lang="en-GB" sz="3000" dirty="0"/>
              <a:t>Follow these steps to do so.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0632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909E723-1465-424C-9937-887A204D32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0" r="17659" b="45972"/>
          <a:stretch/>
        </p:blipFill>
        <p:spPr>
          <a:xfrm>
            <a:off x="437098" y="771523"/>
            <a:ext cx="7634086" cy="486858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27A19F1-592A-3941-8179-D3F49E06B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2" r="1747" b="3970"/>
          <a:stretch/>
        </p:blipFill>
        <p:spPr>
          <a:xfrm>
            <a:off x="4562475" y="2278943"/>
            <a:ext cx="7629525" cy="412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968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F3CAE92E54A4F9EC942F37DFF8433" ma:contentTypeVersion="13" ma:contentTypeDescription="Create a new document." ma:contentTypeScope="" ma:versionID="657d40a83a4b3babf9aef414f1dff280">
  <xsd:schema xmlns:xsd="http://www.w3.org/2001/XMLSchema" xmlns:xs="http://www.w3.org/2001/XMLSchema" xmlns:p="http://schemas.microsoft.com/office/2006/metadata/properties" xmlns:ns3="3cd0b017-2bc0-4731-8726-0cacbb3df1bc" xmlns:ns4="4ea9ceba-f368-462e-b2be-638a67809a11" targetNamespace="http://schemas.microsoft.com/office/2006/metadata/properties" ma:root="true" ma:fieldsID="b622b7c561c12f241f90fec846e0e7be" ns3:_="" ns4:_="">
    <xsd:import namespace="3cd0b017-2bc0-4731-8726-0cacbb3df1bc"/>
    <xsd:import namespace="4ea9ceba-f368-462e-b2be-638a67809a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0b017-2bc0-4731-8726-0cacbb3df1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9ceba-f368-462e-b2be-638a67809a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F4BFF7-0958-4E97-AC8E-7E796CBBDA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5582A0-82E4-4ED3-A72D-336F03829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0b017-2bc0-4731-8726-0cacbb3df1bc"/>
    <ds:schemaRef ds:uri="4ea9ceba-f368-462e-b2be-638a67809a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B24983-CFE0-4788-984D-9114BDBC74D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ea9ceba-f368-462e-b2be-638a67809a11"/>
    <ds:schemaRef ds:uri="http://purl.org/dc/elements/1.1/"/>
    <ds:schemaRef ds:uri="http://schemas.microsoft.com/office/2006/metadata/properties"/>
    <ds:schemaRef ds:uri="http://schemas.microsoft.com/office/infopath/2007/PartnerControls"/>
    <ds:schemaRef ds:uri="3cd0b017-2bc0-4731-8726-0cacbb3df1b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</TotalTime>
  <Words>419</Words>
  <Application>Microsoft Office PowerPoint</Application>
  <PresentationFormat>Widescreen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Calibri Light</vt:lpstr>
      <vt:lpstr>Retrospect</vt:lpstr>
      <vt:lpstr>Getting to know your iPad</vt:lpstr>
      <vt:lpstr>Common Questions/FAQ’s</vt:lpstr>
      <vt:lpstr>Adjusting Your Screen</vt:lpstr>
      <vt:lpstr>Go to settings and choose Accessibility</vt:lpstr>
      <vt:lpstr>Here you will find lots of options including Display and Text size</vt:lpstr>
      <vt:lpstr>To add a filter select Colour Filters</vt:lpstr>
      <vt:lpstr>Here you have plenty of options to suit your needs!</vt:lpstr>
      <vt:lpstr>Setting up your Emails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Glow Issues</vt:lpstr>
      <vt:lpstr>Saving Your Work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your iPad</dc:title>
  <dc:creator>Ms Lamont</dc:creator>
  <cp:lastModifiedBy>LSeagrave</cp:lastModifiedBy>
  <cp:revision>6</cp:revision>
  <dcterms:created xsi:type="dcterms:W3CDTF">2020-09-23T18:32:16Z</dcterms:created>
  <dcterms:modified xsi:type="dcterms:W3CDTF">2020-12-21T10:00:29Z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0x010100064F3CAE92E54A4F9EC942F37DFF8433</vt:lpwstr>
  </property>
</Properties>
</file>