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F046-5BEC-4736-BFBD-8A567F190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BA398-355C-4BD7-960C-E1B07DB2B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14A4A-0BC5-4BFD-9367-C5E04B8B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64A44-24D8-4242-A878-29CAB224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590AC-BD01-4E53-BACC-B721D781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8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D292-92B3-453F-8E15-FEC280AC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B1B88-02CB-44C6-A48E-2C9C662FB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FAE79-B166-4E80-B73D-B00C9203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5FB97-2020-4F03-B454-EEBFFC2F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B6143-4D55-47AF-BBEF-395240AC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6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0D41F-FB43-4C6A-AB48-9376AF80E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36F36-5095-4985-8017-36EC319CC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D678-ED05-4852-9616-6C1CE693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FDA1B-13EF-4F41-99C8-1AA4072C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B7CD6-CAFD-4CE2-902C-278ACB8C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18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E72A-4C4E-4970-B0CC-A81F3638F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6A671-7CDA-4792-864A-1C3DECB57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9D17-8521-49A8-AB80-67CDE1FE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A74E2-ABE3-45CE-B890-ACCDF4AF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7632A-FB44-4720-B9FF-70D85A47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1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77DE-28C0-4051-B080-4BD45D89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56107-47AE-4884-93EB-D984C94E7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DF861-95E9-4105-A0DE-EBE779FE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864B2-5C70-4CF0-80B5-7575B3E4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DC35F-3DB8-46BA-8317-1E1C82FB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2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CBE8-C050-4A30-95FB-14B3EC71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BCDFC-C9EE-46CE-A54A-8D00B060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D8870-127C-486E-9C0A-FA8AB75B7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F1C3E-079C-4ADD-8CE7-68158ED7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96F4B-0C60-4861-A458-B7C3AD92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0F18D-93A2-4CAA-B5AC-22A2023D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1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E67BE-576A-466F-85D8-22E6309F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221C4-37CC-412E-A256-BEF009DAB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8ABEF-5593-4633-9E95-40ACF5600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CE66A-CE9B-4933-9E6D-B8B155607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7078F-0351-4BAA-B15B-504100788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4E634-CB65-44AF-AAB7-CF4F863E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A26AB-6D16-4DAD-B8C3-491004F72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66009-73C0-4B62-96FD-8446CD35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8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6B36-FC89-4841-BA58-FC354385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34237-B410-42ED-8637-213030A3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4F0E3-685C-4057-9AFA-48FAC46C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20444-B602-42D7-B7A5-EF1EDE79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9FEA3-BE1B-4BDB-BA30-9973E1F2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B7057-8853-4979-BC1F-FE457F4B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227A4-052D-47C8-AB6A-9F18683A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9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5A05-0AE7-4484-8A26-1F3D6235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32F39-136E-4DB8-8D11-3F221C8B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E9E2C-6C21-47C7-BBCD-BB3DDD9D6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4CE52-880F-4527-A223-0E9472B2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D129-38FB-4685-B564-546A24B1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434D4-1424-4803-AE49-C23F88E8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5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02ED-83FA-4F9E-842C-D98A817E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F00FAC-01A0-4A64-B770-3863F5536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ABB8F-1C7B-4DF7-BDF8-882D241CF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9AADB-D62E-482C-96E3-A2E97A9E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42183-BEB1-4D28-8EF8-F329ED5C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1B68E-9E28-4690-B16D-C58755DA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3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69E94-A569-461B-A072-458122EB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77072-94DF-4244-B780-5918057A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374EA-298E-4FC5-ABC2-0FB825FCE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62123-F2F5-4E12-8D22-598BDEF95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35593-7F5C-4B3B-B708-D6CA70303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9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0803-C475-459E-B62E-DECCA181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42"/>
            <a:ext cx="10979888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Satchel One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(previously Show My Homework)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6CB5B-44A7-428A-A9EC-C91DA062A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6698" y="3602038"/>
            <a:ext cx="6521302" cy="165576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Pupil Guide to log in via the app</a:t>
            </a:r>
          </a:p>
        </p:txBody>
      </p:sp>
      <p:pic>
        <p:nvPicPr>
          <p:cNvPr id="1026" name="Picture 2" descr="https://s3-eu-west-1.amazonaws.com/smhw-frontend-prod/images/satchel_one_stacked_white-e4a52789b1f24cc762fba803b1a1adb0.png">
            <a:extLst>
              <a:ext uri="{FF2B5EF4-FFF2-40B4-BE49-F238E27FC236}">
                <a16:creationId xmlns:a16="http://schemas.microsoft.com/office/drawing/2014/main" id="{E436C9B0-2CB5-4A86-8338-A67307A8D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03" y="2720339"/>
            <a:ext cx="2655127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5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77610-AF4E-45B8-9885-EDA26340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DA5A5-2E1B-4FCA-817F-78A451832A37}"/>
              </a:ext>
            </a:extLst>
          </p:cNvPr>
          <p:cNvSpPr txBox="1"/>
          <p:nvPr/>
        </p:nvSpPr>
        <p:spPr>
          <a:xfrm>
            <a:off x="7349490" y="1929568"/>
            <a:ext cx="48305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Download the app via ‘self service’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Open the app</a:t>
            </a:r>
          </a:p>
        </p:txBody>
      </p:sp>
      <p:pic>
        <p:nvPicPr>
          <p:cNvPr id="7" name="Picture 2" descr="https://s3-eu-west-1.amazonaws.com/smhw-frontend-prod/images/satchel_one_stacked_white-e4a52789b1f24cc762fba803b1a1adb0.png">
            <a:extLst>
              <a:ext uri="{FF2B5EF4-FFF2-40B4-BE49-F238E27FC236}">
                <a16:creationId xmlns:a16="http://schemas.microsoft.com/office/drawing/2014/main" id="{E4EDC603-1DC2-41E4-B1C9-72290746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646988"/>
            <a:ext cx="1108710" cy="11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15B354-9540-408E-8CD5-A84072588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"/>
          <a:stretch/>
        </p:blipFill>
        <p:spPr>
          <a:xfrm>
            <a:off x="114715" y="1545104"/>
            <a:ext cx="7079137" cy="5110877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6C25D8-3B39-4FDD-B15F-3BF9F8CF9570}"/>
              </a:ext>
            </a:extLst>
          </p:cNvPr>
          <p:cNvCxnSpPr/>
          <p:nvPr/>
        </p:nvCxnSpPr>
        <p:spPr>
          <a:xfrm flipH="1">
            <a:off x="2472336" y="4245049"/>
            <a:ext cx="1783080" cy="2400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A624F2-BF24-4DF6-8DA0-AA3562DA3445}"/>
              </a:ext>
            </a:extLst>
          </p:cNvPr>
          <p:cNvCxnSpPr/>
          <p:nvPr/>
        </p:nvCxnSpPr>
        <p:spPr>
          <a:xfrm flipH="1">
            <a:off x="5566410" y="3188970"/>
            <a:ext cx="1783080" cy="2400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13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BC46-CDFC-4AC0-8559-F149E23D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55817"/>
            <a:ext cx="10515600" cy="1325563"/>
          </a:xfrm>
        </p:spPr>
        <p:txBody>
          <a:bodyPr/>
          <a:lstStyle/>
          <a:p>
            <a:r>
              <a:rPr lang="en-GB" dirty="0"/>
              <a:t>Step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892B7-5141-4E8A-A85B-63D973331D8A}"/>
              </a:ext>
            </a:extLst>
          </p:cNvPr>
          <p:cNvSpPr txBox="1"/>
          <p:nvPr/>
        </p:nvSpPr>
        <p:spPr>
          <a:xfrm>
            <a:off x="7749776" y="2213670"/>
            <a:ext cx="30518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Search for ‘Knightswood Secondary School,</a:t>
            </a:r>
          </a:p>
        </p:txBody>
      </p:sp>
      <p:pic>
        <p:nvPicPr>
          <p:cNvPr id="9" name="Picture 2" descr="https://s3-eu-west-1.amazonaws.com/smhw-frontend-prod/images/satchel_one_stacked_white-e4a52789b1f24cc762fba803b1a1adb0.png">
            <a:extLst>
              <a:ext uri="{FF2B5EF4-FFF2-40B4-BE49-F238E27FC236}">
                <a16:creationId xmlns:a16="http://schemas.microsoft.com/office/drawing/2014/main" id="{4283B8E7-D9B0-4B97-BDF4-738BA389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646988"/>
            <a:ext cx="1108710" cy="11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D653F07-4209-4C1C-A6E2-8C4590824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" t="4258" r="1067" b="8332"/>
          <a:stretch/>
        </p:blipFill>
        <p:spPr>
          <a:xfrm>
            <a:off x="1554305" y="1338792"/>
            <a:ext cx="4647854" cy="5416906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01D6A9-A2B8-4A82-ADC9-82E4E66E9448}"/>
              </a:ext>
            </a:extLst>
          </p:cNvPr>
          <p:cNvCxnSpPr/>
          <p:nvPr/>
        </p:nvCxnSpPr>
        <p:spPr>
          <a:xfrm flipH="1">
            <a:off x="3755402" y="1561365"/>
            <a:ext cx="1783080" cy="2400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9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BC46-CDFC-4AC0-8559-F149E23D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55817"/>
            <a:ext cx="10515600" cy="1325563"/>
          </a:xfrm>
        </p:spPr>
        <p:txBody>
          <a:bodyPr/>
          <a:lstStyle/>
          <a:p>
            <a:r>
              <a:rPr lang="en-GB" dirty="0"/>
              <a:t>Step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892B7-5141-4E8A-A85B-63D973331D8A}"/>
              </a:ext>
            </a:extLst>
          </p:cNvPr>
          <p:cNvSpPr txBox="1"/>
          <p:nvPr/>
        </p:nvSpPr>
        <p:spPr>
          <a:xfrm>
            <a:off x="7749776" y="2213670"/>
            <a:ext cx="30518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Select ‘Knightswood Secondary School,</a:t>
            </a:r>
          </a:p>
        </p:txBody>
      </p:sp>
      <p:pic>
        <p:nvPicPr>
          <p:cNvPr id="9" name="Picture 2" descr="https://s3-eu-west-1.amazonaws.com/smhw-frontend-prod/images/satchel_one_stacked_white-e4a52789b1f24cc762fba803b1a1adb0.png">
            <a:extLst>
              <a:ext uri="{FF2B5EF4-FFF2-40B4-BE49-F238E27FC236}">
                <a16:creationId xmlns:a16="http://schemas.microsoft.com/office/drawing/2014/main" id="{4283B8E7-D9B0-4B97-BDF4-738BA389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646988"/>
            <a:ext cx="1108710" cy="11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A6BEDD-E40D-44FE-BB45-1E8556490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41"/>
          <a:stretch/>
        </p:blipFill>
        <p:spPr>
          <a:xfrm>
            <a:off x="487670" y="2446924"/>
            <a:ext cx="5030627" cy="405525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01D6A9-A2B8-4A82-ADC9-82E4E66E9448}"/>
              </a:ext>
            </a:extLst>
          </p:cNvPr>
          <p:cNvCxnSpPr/>
          <p:nvPr/>
        </p:nvCxnSpPr>
        <p:spPr>
          <a:xfrm flipH="1">
            <a:off x="2434266" y="3469909"/>
            <a:ext cx="1783080" cy="2400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46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BC46-CDFC-4AC0-8559-F149E23D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55817"/>
            <a:ext cx="10515600" cy="1325563"/>
          </a:xfrm>
        </p:spPr>
        <p:txBody>
          <a:bodyPr/>
          <a:lstStyle/>
          <a:p>
            <a:r>
              <a:rPr lang="en-GB" dirty="0"/>
              <a:t>Step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892B7-5141-4E8A-A85B-63D973331D8A}"/>
              </a:ext>
            </a:extLst>
          </p:cNvPr>
          <p:cNvSpPr txBox="1"/>
          <p:nvPr/>
        </p:nvSpPr>
        <p:spPr>
          <a:xfrm>
            <a:off x="7749776" y="2213670"/>
            <a:ext cx="3051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Select ‘Log in via RM Unify’</a:t>
            </a:r>
          </a:p>
        </p:txBody>
      </p:sp>
      <p:pic>
        <p:nvPicPr>
          <p:cNvPr id="9" name="Picture 2" descr="https://s3-eu-west-1.amazonaws.com/smhw-frontend-prod/images/satchel_one_stacked_white-e4a52789b1f24cc762fba803b1a1adb0.png">
            <a:extLst>
              <a:ext uri="{FF2B5EF4-FFF2-40B4-BE49-F238E27FC236}">
                <a16:creationId xmlns:a16="http://schemas.microsoft.com/office/drawing/2014/main" id="{4283B8E7-D9B0-4B97-BDF4-738BA389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646988"/>
            <a:ext cx="1108710" cy="11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F77B3D5-3FF2-420C-BD26-C6824BFC8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21" y="355817"/>
            <a:ext cx="4676207" cy="6234944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01D6A9-A2B8-4A82-ADC9-82E4E66E9448}"/>
              </a:ext>
            </a:extLst>
          </p:cNvPr>
          <p:cNvCxnSpPr/>
          <p:nvPr/>
        </p:nvCxnSpPr>
        <p:spPr>
          <a:xfrm flipH="1">
            <a:off x="5204460" y="6081328"/>
            <a:ext cx="1783080" cy="2400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9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0ADD-E321-4B79-AC29-FE0D770B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B026C9-60C9-4107-A8DA-DDDEEDBB1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9791" r="8694" b="27166"/>
          <a:stretch/>
        </p:blipFill>
        <p:spPr>
          <a:xfrm>
            <a:off x="320040" y="1713230"/>
            <a:ext cx="7449246" cy="40817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4636D-1623-4230-82C6-551F5C69CAC1}"/>
              </a:ext>
            </a:extLst>
          </p:cNvPr>
          <p:cNvSpPr txBox="1"/>
          <p:nvPr/>
        </p:nvSpPr>
        <p:spPr>
          <a:xfrm>
            <a:off x="7807842" y="999520"/>
            <a:ext cx="42590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Enter your Glow username and password.  Your username should end with @glow.sch.uk</a:t>
            </a:r>
          </a:p>
          <a:p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If you don’t already have this or have forgotten your password, please ask any teacher to help.</a:t>
            </a:r>
          </a:p>
        </p:txBody>
      </p:sp>
      <p:pic>
        <p:nvPicPr>
          <p:cNvPr id="7" name="Picture 2" descr="https://s3-eu-west-1.amazonaws.com/smhw-frontend-prod/images/satchel_one_stacked_white-e4a52789b1f24cc762fba803b1a1adb0.png">
            <a:extLst>
              <a:ext uri="{FF2B5EF4-FFF2-40B4-BE49-F238E27FC236}">
                <a16:creationId xmlns:a16="http://schemas.microsoft.com/office/drawing/2014/main" id="{4021F4DC-9DA7-4F50-AD67-B3821B406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180" y="142161"/>
            <a:ext cx="1108710" cy="11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8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97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Satchel One  (previously Show My Homework)</vt:lpstr>
      <vt:lpstr>Step 1</vt:lpstr>
      <vt:lpstr>Step 2</vt:lpstr>
      <vt:lpstr>Step 3</vt:lpstr>
      <vt:lpstr>Step 4</vt:lpstr>
      <vt:lpstr>Step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Satchel One  (previously Show My Homework)</dc:title>
  <dc:creator>SCharters</dc:creator>
  <cp:lastModifiedBy>LSeagrave</cp:lastModifiedBy>
  <cp:revision>7</cp:revision>
  <dcterms:created xsi:type="dcterms:W3CDTF">2020-11-13T09:49:46Z</dcterms:created>
  <dcterms:modified xsi:type="dcterms:W3CDTF">2020-12-21T10:02:11Z</dcterms:modified>
</cp:coreProperties>
</file>