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BCC2E-118A-075F-3962-908699F7BA57}" v="84" dt="2024-03-19T09:10:53.213"/>
    <p1510:client id="{D89259F3-6308-3C26-C6B5-8B69A886509E}" v="41" dt="2024-03-19T09:14:50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imple map and plants">
            <a:extLst>
              <a:ext uri="{FF2B5EF4-FFF2-40B4-BE49-F238E27FC236}">
                <a16:creationId xmlns:a16="http://schemas.microsoft.com/office/drawing/2014/main" id="{90373D2F-B4EB-B676-8010-D2C6E15B9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949" r="-1" b="3128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cs typeface="Calibri Light"/>
              </a:rPr>
              <a:t>IDL Project 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>
                <a:solidFill>
                  <a:srgbClr val="FFFFFF"/>
                </a:solidFill>
                <a:cs typeface="Calibri"/>
              </a:rPr>
              <a:t>Sustainability</a:t>
            </a:r>
          </a:p>
          <a:p>
            <a:r>
              <a:rPr lang="en-GB">
                <a:solidFill>
                  <a:srgbClr val="FFFFFF"/>
                </a:solidFill>
                <a:cs typeface="Calibri"/>
              </a:rPr>
              <a:t>W/B 29th April </a:t>
            </a:r>
          </a:p>
          <a:p>
            <a:r>
              <a:rPr lang="en-GB">
                <a:solidFill>
                  <a:srgbClr val="FFFFFF"/>
                </a:solidFill>
                <a:cs typeface="Calibri"/>
              </a:rPr>
              <a:t>PE, ART &amp; DRAMA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4BAC7-8645-42E9-9F35-87B16E60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What will the project involve? </a:t>
            </a:r>
            <a:endParaRPr lang="en-GB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A622BBE-8FFE-2243-41E6-1209DBF5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10" y="1825626"/>
            <a:ext cx="6228266" cy="468384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ea typeface="+mn-lt"/>
                <a:cs typeface="+mn-lt"/>
              </a:rPr>
              <a:t>PE/Dance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IDL Week W/B 29</a:t>
            </a:r>
            <a:r>
              <a:rPr lang="en-US" baseline="30000">
                <a:ea typeface="+mn-lt"/>
                <a:cs typeface="+mn-lt"/>
              </a:rPr>
              <a:t>th</a:t>
            </a:r>
            <a:r>
              <a:rPr lang="en-US">
                <a:ea typeface="+mn-lt"/>
                <a:cs typeface="+mn-lt"/>
              </a:rPr>
              <a:t> April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 Football/Dance/Practical element (create Microsoft form for carbon footprint)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Research/Report Writing prior to Hibs Trip on sustainability (Footballers) </a:t>
            </a:r>
          </a:p>
          <a:p>
            <a:r>
              <a:rPr lang="en-US">
                <a:ea typeface="+mn-lt"/>
                <a:cs typeface="+mn-lt"/>
              </a:rPr>
              <a:t>100 words on what makes a sustainable football club? Can we link carbon footprint in line with PE? </a:t>
            </a:r>
            <a:r>
              <a:rPr lang="en-US" err="1">
                <a:ea typeface="+mn-lt"/>
                <a:cs typeface="+mn-lt"/>
              </a:rPr>
              <a:t>E.g</a:t>
            </a:r>
            <a:r>
              <a:rPr lang="en-US">
                <a:ea typeface="+mn-lt"/>
                <a:cs typeface="+mn-lt"/>
              </a:rPr>
              <a:t> walk run cycle school as think links with Hibs club 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 Presentation – what do you think we should be doing with pe kit that gets left behind? Should we introduce a S6 donating system- what would be the benefits of this? (Dancers) How do we become a greener dept? (</a:t>
            </a:r>
            <a:r>
              <a:rPr lang="en-US" err="1">
                <a:ea typeface="+mn-lt"/>
                <a:cs typeface="+mn-lt"/>
              </a:rPr>
              <a:t>e.g</a:t>
            </a:r>
            <a:r>
              <a:rPr lang="en-US">
                <a:ea typeface="+mn-lt"/>
                <a:cs typeface="+mn-lt"/>
              </a:rPr>
              <a:t> washings, drying </a:t>
            </a:r>
            <a:r>
              <a:rPr lang="en-US" err="1">
                <a:ea typeface="+mn-lt"/>
                <a:cs typeface="+mn-lt"/>
              </a:rPr>
              <a:t>etc</a:t>
            </a:r>
            <a:r>
              <a:rPr lang="en-US">
                <a:ea typeface="+mn-lt"/>
                <a:cs typeface="+mn-lt"/>
              </a:rPr>
              <a:t>) </a:t>
            </a: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 </a:t>
            </a:r>
            <a:r>
              <a:rPr lang="en-US" err="1">
                <a:ea typeface="+mn-lt"/>
                <a:cs typeface="+mn-lt"/>
              </a:rPr>
              <a:t>Finalising</a:t>
            </a:r>
            <a:r>
              <a:rPr lang="en-US">
                <a:ea typeface="+mn-lt"/>
                <a:cs typeface="+mn-lt"/>
              </a:rPr>
              <a:t> reports/presentations 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 PE kit sustainable poster design on iPads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upload.wikimedia.org/wikipedia/en/3/37/Hibernian_F...">
            <a:extLst>
              <a:ext uri="{FF2B5EF4-FFF2-40B4-BE49-F238E27FC236}">
                <a16:creationId xmlns:a16="http://schemas.microsoft.com/office/drawing/2014/main" id="{BF97AD1E-1B82-9D4D-99BB-96694AFDE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5" r="2" b="5089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different types of green circles&#10;&#10;Description automatically generated">
            <a:extLst>
              <a:ext uri="{FF2B5EF4-FFF2-40B4-BE49-F238E27FC236}">
                <a16:creationId xmlns:a16="http://schemas.microsoft.com/office/drawing/2014/main" id="{2FCF3BBC-E09B-F09D-508C-26C66E6D7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84" r="1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294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718276" y="729523"/>
            <a:ext cx="6858000" cy="5398953"/>
          </a:xfrm>
          <a:prstGeom prst="rect">
            <a:avLst/>
          </a:prstGeom>
          <a:ln>
            <a:noFill/>
          </a:ln>
          <a:effectLst>
            <a:outerShdw blurRad="419100" dist="152400" sx="94000" sy="94000" algn="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F41CF-1553-86F3-BEE7-1F19BC08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67" y="785366"/>
            <a:ext cx="1698388" cy="452092"/>
          </a:xfrm>
        </p:spPr>
        <p:txBody>
          <a:bodyPr anchor="t">
            <a:noAutofit/>
          </a:bodyPr>
          <a:lstStyle/>
          <a:p>
            <a:r>
              <a:rPr lang="en-GB" sz="2400">
                <a:ea typeface="Calibri Light"/>
                <a:cs typeface="Calibri Light"/>
              </a:rPr>
              <a:t>Drama</a:t>
            </a:r>
          </a:p>
        </p:txBody>
      </p:sp>
      <p:pic>
        <p:nvPicPr>
          <p:cNvPr id="13" name="Content Placeholder 12" descr="A group of green and blue circles with white symbols&#10;&#10;Description automatically generated">
            <a:extLst>
              <a:ext uri="{FF2B5EF4-FFF2-40B4-BE49-F238E27FC236}">
                <a16:creationId xmlns:a16="http://schemas.microsoft.com/office/drawing/2014/main" id="{C2E215DC-F91A-56F0-375F-AE697C4C6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19" y="3725895"/>
            <a:ext cx="3951289" cy="207320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7D62CEB-FDFC-6DD6-C50C-52DC8A91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524" y="785366"/>
            <a:ext cx="5572273" cy="5927489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2000" b="1">
                <a:ea typeface="+mn-lt"/>
                <a:cs typeface="+mn-lt"/>
              </a:rPr>
              <a:t>Lesson 1: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r>
              <a:rPr lang="en-US" sz="2000">
                <a:ea typeface="+mn-lt"/>
                <a:cs typeface="+mn-lt"/>
              </a:rPr>
              <a:t>Research recyclable material used in sport, theatre and fashion shows.    </a:t>
            </a:r>
            <a:endParaRPr lang="en-US"/>
          </a:p>
          <a:p>
            <a:r>
              <a:rPr lang="en-US" sz="2000" b="1">
                <a:ea typeface="+mn-lt"/>
                <a:cs typeface="+mn-lt"/>
              </a:rPr>
              <a:t>Lesson 2:</a:t>
            </a:r>
            <a:endParaRPr lang="en-US"/>
          </a:p>
          <a:p>
            <a:r>
              <a:rPr lang="en-US" sz="2000">
                <a:ea typeface="+mn-lt"/>
                <a:cs typeface="+mn-lt"/>
              </a:rPr>
              <a:t>Plan a documentary or docudrama style drama piece referring to the S2 trip to Easter Road.  We will also consider incorporating digital technology by recording in different locations. </a:t>
            </a:r>
            <a:endParaRPr lang="en-US"/>
          </a:p>
          <a:p>
            <a:r>
              <a:rPr lang="en-US" sz="2000" b="1">
                <a:ea typeface="+mn-lt"/>
                <a:cs typeface="+mn-lt"/>
              </a:rPr>
              <a:t>Lesson 3:</a:t>
            </a:r>
            <a:endParaRPr lang="en-US"/>
          </a:p>
          <a:p>
            <a:r>
              <a:rPr lang="en-US" sz="2000">
                <a:ea typeface="+mn-lt"/>
                <a:cs typeface="+mn-lt"/>
              </a:rPr>
              <a:t>The class will split into groups to develop ideas and write material.  They will also use this opportunity to source any set and props.  </a:t>
            </a:r>
            <a:endParaRPr lang="en-US"/>
          </a:p>
          <a:p>
            <a:r>
              <a:rPr lang="en-US" sz="2000" b="1">
                <a:ea typeface="+mn-lt"/>
                <a:cs typeface="+mn-lt"/>
              </a:rPr>
              <a:t>Lesson 4:  </a:t>
            </a:r>
            <a:endParaRPr lang="en-US"/>
          </a:p>
          <a:p>
            <a:r>
              <a:rPr lang="en-US" sz="2000">
                <a:ea typeface="+mn-lt"/>
                <a:cs typeface="+mn-lt"/>
              </a:rPr>
              <a:t>Rehearse all scenes identifying areas for improvement.    </a:t>
            </a:r>
            <a:endParaRPr lang="en-US"/>
          </a:p>
          <a:p>
            <a:r>
              <a:rPr lang="en-US" sz="2000" b="1">
                <a:ea typeface="+mn-lt"/>
                <a:cs typeface="+mn-lt"/>
              </a:rPr>
              <a:t>Lesson 5:  </a:t>
            </a:r>
            <a:endParaRPr lang="en-US"/>
          </a:p>
          <a:p>
            <a:r>
              <a:rPr lang="en-US" sz="2000">
                <a:ea typeface="+mn-lt"/>
                <a:cs typeface="+mn-lt"/>
              </a:rPr>
              <a:t>Perform a technical rehearsal with lights/sound.  Incorporate Art project during this lesson. </a:t>
            </a:r>
            <a:endParaRPr lang="en-US"/>
          </a:p>
          <a:p>
            <a:r>
              <a:rPr lang="en-US" sz="2000" b="1">
                <a:ea typeface="+mn-lt"/>
                <a:cs typeface="+mn-lt"/>
              </a:rPr>
              <a:t>Lesson 6:</a:t>
            </a:r>
            <a:endParaRPr lang="en-US"/>
          </a:p>
          <a:p>
            <a:r>
              <a:rPr lang="en-US" sz="2000">
                <a:ea typeface="+mn-lt"/>
                <a:cs typeface="+mn-lt"/>
              </a:rPr>
              <a:t>Present final piece in front of an audience with an evaluation.   </a:t>
            </a:r>
            <a:endParaRPr lang="en-US"/>
          </a:p>
          <a:p>
            <a:endParaRPr lang="en-US"/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51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AA71-5987-5864-6640-6CA9ACD1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Art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8A68D-2901-3EDB-4367-53313EA5E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2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314</Words>
  <Application>Microsoft Office PowerPoint</Application>
  <PresentationFormat>Widescreen</PresentationFormat>
  <Paragraphs>27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IDL Project </vt:lpstr>
      <vt:lpstr>What will the project involve? </vt:lpstr>
      <vt:lpstr>Drama</vt:lpstr>
      <vt:lpstr>Art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CADocherty</dc:creator>
  <cp:lastModifiedBy>CADocherty</cp:lastModifiedBy>
  <cp:revision>2</cp:revision>
  <dcterms:created xsi:type="dcterms:W3CDTF">2024-03-19T09:02:50Z</dcterms:created>
  <dcterms:modified xsi:type="dcterms:W3CDTF">2024-03-19T11:00:12Z</dcterms:modified>
</cp:coreProperties>
</file>