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E66F-D745-BF49-949B-AE2FA4E74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4977F-880A-3248-A903-FA0985299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AE71A-B7B7-DD4A-BE44-A8F6C184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12DE-DAD9-174B-A686-28A4AC21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C0042-09A5-0945-858B-99ADD59A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007A-54E2-F745-8AC3-37DE890C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8391C-CEF0-4545-8510-426AF6A81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29E92-9342-7440-800A-EF0CAAA0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EF4AC-BE89-5C43-B8C5-6D889EE3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4C6B-29FC-7F44-9783-96841A84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AAFE0-B97D-3842-A791-8D1CCB22D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B6E78-68F0-954C-9462-6F1CFB8A3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90AA3-BD7B-374F-AECD-B158B29A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60BE2-DB53-F045-8E66-45C963C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E5E84-3FB6-EF49-A4E3-E15A4FDB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0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57BB-C2E4-1E45-A60D-6FAAFD40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F173F-ED51-E147-B902-FE1C58E5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F985-11A8-C44B-9580-A03F3DB9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8393D-9F85-7041-B87F-9CE6D0B6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FA401-5BF1-2649-9513-1BAE9C63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4ECB-DABB-5C49-85AE-BB277F79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8E9C9-17CA-524A-8F09-2A837D6EE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D9F70-0F38-FE4C-93D3-EA8B9D55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73C8D-EB18-9D49-B755-8BEAEEF0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E9A17-C052-5D46-9596-0322CC7D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AE79-85B4-3C4A-8BE0-B38D79EC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900A-F56D-5249-823A-F4950A0E0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53EF4-4230-EC43-9341-931D8B108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B10E4-45F3-E84C-952B-4163CB15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EF14A-FE86-6145-B2B2-04A2F544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CADD-1D41-DF49-81E8-CDC5B191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8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BB4A-B42A-5648-B0CC-E7D8A380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F80F-024D-254F-B6C8-7A799D5F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634AB-E27A-3F4F-A179-52AF0FDC0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221B3-6CCD-0046-9880-AB1ADD7B1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5A4B5-01FA-C04E-91BB-38ADB9B15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6E38C-F228-0A41-82F5-FF96D357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F53BDF-E0FA-754F-9011-4042BD72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B8458-98E6-4749-A150-60109190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8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E7A1-1D92-0149-8345-8ED8CE1D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D6744-8583-EC47-9BC1-588FDA11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7BC32-597D-1F4E-A9AB-4303108F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AD5AB-CE77-834E-B2CC-514DB781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5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CE025-F87A-7E4F-AD46-C64345EB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FA5EB-B13D-9B40-9C31-87CFD8A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ABC61-3F75-7B4E-8199-5AAE392B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8CD7-CC46-7842-B0CB-558A63FF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B778-FBB0-F249-8441-27C0F63E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B591F-C2FD-D54A-B63E-2B323A601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CA18A-F944-6049-B7CC-2115DD09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AB241-C46C-0347-88A2-981A982A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7DB65-38B6-384A-9654-E89E621C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7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9666-8A92-2C4D-A720-3C62FAC5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EC195-535C-014C-8827-C87763C1B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E187C-332D-3749-B6F8-3A9531AD0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AECBB-6CDC-944C-B334-1BFCD65A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C5124-A9D9-C24D-8DEE-520E6264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94392-B028-B149-ABD7-D11367F6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21350-8A46-804D-939C-31AEB306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A5815-8D68-DC4A-8D93-C7958798B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EB9E-88E4-CA4A-9D62-21A4DB940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3715-8E9E-8D45-BCDE-B936ADB9E9D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34BD8-C95B-564A-9368-169C70179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295A6-90EB-E648-8263-2C32E18FB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2AEE-1EF0-544B-9675-49AA68D2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guascop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DA88-0121-0B47-953C-495DD185D4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S1 French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AAB8-0F75-6944-8053-E74F76EBA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Segoe UI" panose="020F0502020204030204" pitchFamily="34" charset="0"/>
              </a:rPr>
              <a:t>You can log into 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Segoe UI" panose="020F0502020204030204" pitchFamily="34" charset="0"/>
                <a:hlinkClick r:id="rId2"/>
              </a:rPr>
              <a:t>www.linguascope.com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Segoe UI" panose="020F0502020204030204" pitchFamily="34" charset="0"/>
              </a:rPr>
              <a:t> for practice for each topic.</a:t>
            </a:r>
            <a:endParaRPr lang="en-GB" sz="1800" dirty="0">
              <a:effectLst/>
              <a:latin typeface="Times New Roman" panose="020F0502020204030204" pitchFamily="34" charset="0"/>
              <a:ea typeface="Times New Roman" panose="020F0502020204030204" pitchFamily="34" charset="0"/>
            </a:endParaRPr>
          </a:p>
          <a:p>
            <a:pPr fontAlgn="base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Segoe UI" panose="020F0502020204030204" pitchFamily="34" charset="0"/>
              </a:rPr>
              <a:t> </a:t>
            </a:r>
            <a:endParaRPr lang="en-GB" sz="1800" dirty="0">
              <a:effectLst/>
              <a:latin typeface="Times New Roman" panose="020F0502020204030204" pitchFamily="34" charset="0"/>
              <a:ea typeface="Times New Roman" panose="020F0502020204030204" pitchFamily="34" charset="0"/>
            </a:endParaRPr>
          </a:p>
          <a:p>
            <a:pPr fontAlgn="base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Segoe UI" panose="020F0502020204030204" pitchFamily="34" charset="0"/>
              </a:rPr>
              <a:t>Username: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Segoe UI" panose="020F0502020204030204" pitchFamily="34" charset="0"/>
              </a:rPr>
              <a:t>kssfrench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Segoe UI" panose="020F0502020204030204" pitchFamily="34" charset="0"/>
              </a:rPr>
              <a:t> </a:t>
            </a:r>
            <a:endParaRPr lang="en-GB" sz="1800" dirty="0">
              <a:effectLst/>
              <a:latin typeface="Times New Roman" panose="020F0502020204030204" pitchFamily="34" charset="0"/>
              <a:ea typeface="Times New Roman" panose="020F0502020204030204" pitchFamily="34" charset="0"/>
            </a:endParaRPr>
          </a:p>
          <a:p>
            <a:pPr fontAlgn="base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Segoe UI" panose="020F0502020204030204" pitchFamily="34" charset="0"/>
              </a:rPr>
              <a:t>password: ml2020 </a:t>
            </a:r>
            <a:endParaRPr lang="en-GB" sz="1800" dirty="0">
              <a:effectLst/>
              <a:latin typeface="Times New Roman" panose="020F0502020204030204" pitchFamily="34" charset="0"/>
              <a:ea typeface="Times New Roman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2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0EBD-B0A9-6E4B-8C5C-80033B9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GB" dirty="0"/>
              <a:t>Colours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0F7FC6-05D3-4B48-A3C4-4EC83D06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GB" sz="2400" dirty="0"/>
              <a:t>Match the following: </a:t>
            </a:r>
          </a:p>
          <a:p>
            <a:r>
              <a:rPr lang="en-GB" sz="2400" dirty="0"/>
              <a:t>1. bleu             a. green</a:t>
            </a:r>
          </a:p>
          <a:p>
            <a:r>
              <a:rPr lang="en-GB" sz="2400" dirty="0"/>
              <a:t>2. rouge           b. white</a:t>
            </a:r>
          </a:p>
          <a:p>
            <a:r>
              <a:rPr lang="en-GB" sz="2400" dirty="0"/>
              <a:t>3. vert              c. brown</a:t>
            </a:r>
          </a:p>
          <a:p>
            <a:r>
              <a:rPr lang="en-GB" sz="2400" dirty="0"/>
              <a:t>4. blanc           d. grey</a:t>
            </a:r>
          </a:p>
          <a:p>
            <a:r>
              <a:rPr lang="en-GB" sz="2400" dirty="0"/>
              <a:t>5. </a:t>
            </a:r>
            <a:r>
              <a:rPr lang="en-GB" sz="2400" dirty="0" err="1"/>
              <a:t>marron</a:t>
            </a:r>
            <a:r>
              <a:rPr lang="en-GB" sz="2400" dirty="0"/>
              <a:t>       e. blue</a:t>
            </a:r>
          </a:p>
          <a:p>
            <a:r>
              <a:rPr lang="en-GB" sz="2400" dirty="0"/>
              <a:t>6. gris              f. red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250742-7475-AA46-9BEB-FFBF88675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26" y="833418"/>
            <a:ext cx="3994696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665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3DAFAF-528D-B948-AFCB-22CF0F2BE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98153"/>
            <a:ext cx="10905066" cy="52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FBF4-5B9F-CC41-99E3-14ABA795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Practise your French numbers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3660CF-E494-FD4A-94FB-815EA9DF2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083050" cy="43513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9E89C47-1B73-9B45-BA98-64D5A3876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4" y="1690688"/>
            <a:ext cx="4083050" cy="43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E8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CB113-AD22-A242-83BC-748A87E5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animaux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013E84-271E-1646-89E3-AA9E14AD0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50551"/>
            <a:ext cx="7188199" cy="39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8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6F0CEC-39A6-A34E-AB99-7CB9F9DFC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43" y="643467"/>
            <a:ext cx="92851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9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A9D-CA24-6A49-8DB3-73CDC4FF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29A0AB-FA52-9246-A14E-8C69CF390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56" y="246240"/>
            <a:ext cx="5207000" cy="5930723"/>
          </a:xfrm>
        </p:spPr>
      </p:pic>
    </p:spTree>
    <p:extLst>
      <p:ext uri="{BB962C8B-B14F-4D97-AF65-F5344CB8AC3E}">
        <p14:creationId xmlns:p14="http://schemas.microsoft.com/office/powerpoint/2010/main" val="416948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90013-BD4F-E64E-AB40-43EE6744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8" y="462845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Write about your family using the </a:t>
            </a:r>
            <a:r>
              <a:rPr lang="en-GB" sz="3600" dirty="0" err="1"/>
              <a:t>vocab</a:t>
            </a:r>
            <a:r>
              <a:rPr lang="en-GB" sz="3600" dirty="0"/>
              <a:t> to help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F1DAA1-868D-4ED3-A232-9AC414726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GB" sz="2000" dirty="0"/>
              <a:t>Include:</a:t>
            </a:r>
          </a:p>
          <a:p>
            <a:r>
              <a:rPr lang="en-GB" sz="2000" dirty="0"/>
              <a:t>Name</a:t>
            </a:r>
          </a:p>
          <a:p>
            <a:r>
              <a:rPr lang="en-GB" sz="2000" dirty="0"/>
              <a:t>Age</a:t>
            </a:r>
          </a:p>
          <a:p>
            <a:r>
              <a:rPr lang="en-GB" sz="2000" dirty="0"/>
              <a:t>Where you live </a:t>
            </a:r>
          </a:p>
          <a:p>
            <a:r>
              <a:rPr lang="en-GB" sz="2000" dirty="0"/>
              <a:t>Family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240D3E40-258B-F540-92FA-9D9EF3C8A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35" y="1457471"/>
            <a:ext cx="4783181" cy="211655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4A5967F7-10D8-D742-85A5-94C93ADFC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53" y="4060406"/>
            <a:ext cx="4875946" cy="20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9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37F3E3-FF17-9D41-A366-A9BA7B2DC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94" y="184690"/>
            <a:ext cx="4788452" cy="647088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63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Times New Roman</vt:lpstr>
      <vt:lpstr>Office Theme</vt:lpstr>
      <vt:lpstr>S1 French</vt:lpstr>
      <vt:lpstr>Colours</vt:lpstr>
      <vt:lpstr>PowerPoint Presentation</vt:lpstr>
      <vt:lpstr>Practise your French numbers </vt:lpstr>
      <vt:lpstr>Les animaux </vt:lpstr>
      <vt:lpstr>PowerPoint Presentation</vt:lpstr>
      <vt:lpstr>PowerPoint Presentation</vt:lpstr>
      <vt:lpstr>Write about your family using the vocab to help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 French</dc:title>
  <dc:creator>Ms MacLeod</dc:creator>
  <cp:lastModifiedBy>LSeagrave</cp:lastModifiedBy>
  <cp:revision>1</cp:revision>
  <dcterms:created xsi:type="dcterms:W3CDTF">2021-09-03T10:52:37Z</dcterms:created>
  <dcterms:modified xsi:type="dcterms:W3CDTF">2021-09-03T12:29:24Z</dcterms:modified>
</cp:coreProperties>
</file>