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32" r:id="rId4"/>
  </p:sldMasterIdLst>
  <p:notesMasterIdLst>
    <p:notesMasterId r:id="rId11"/>
  </p:notesMasterIdLst>
  <p:handoutMasterIdLst>
    <p:handoutMasterId r:id="rId12"/>
  </p:handoutMasterIdLst>
  <p:sldIdLst>
    <p:sldId id="259" r:id="rId5"/>
    <p:sldId id="274" r:id="rId6"/>
    <p:sldId id="273" r:id="rId7"/>
    <p:sldId id="276" r:id="rId8"/>
    <p:sldId id="256" r:id="rId9"/>
    <p:sldId id="27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361"/>
    <a:srgbClr val="B9394E"/>
    <a:srgbClr val="A9545D"/>
    <a:srgbClr val="772428"/>
    <a:srgbClr val="41020B"/>
    <a:srgbClr val="2D3D58"/>
    <a:srgbClr val="BDC8D9"/>
    <a:srgbClr val="E9E5E1"/>
    <a:srgbClr val="FAFAFA"/>
    <a:srgbClr val="FFD05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53" autoAdjust="0"/>
    <p:restoredTop sz="93202" autoAdjust="0"/>
  </p:normalViewPr>
  <p:slideViewPr>
    <p:cSldViewPr snapToGrid="0">
      <p:cViewPr varScale="1">
        <p:scale>
          <a:sx n="63" d="100"/>
          <a:sy n="63" d="100"/>
        </p:scale>
        <p:origin x="396" y="32"/>
      </p:cViewPr>
      <p:guideLst/>
    </p:cSldViewPr>
  </p:slideViewPr>
  <p:outlineViewPr>
    <p:cViewPr>
      <p:scale>
        <a:sx n="33" d="100"/>
        <a:sy n="33" d="100"/>
      </p:scale>
      <p:origin x="0" y="-588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A4B347-20BE-40C0-84CF-154C786DA4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DD0404C-EA04-475C-99AC-17A523F59F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8E1B66-9541-421E-B614-115FE08BEE8E}" type="datetimeFigureOut">
              <a:rPr lang="en-GB" smtClean="0"/>
              <a:t>18/03/2024</a:t>
            </a:fld>
            <a:endParaRPr lang="en-GB"/>
          </a:p>
        </p:txBody>
      </p:sp>
      <p:sp>
        <p:nvSpPr>
          <p:cNvPr id="4" name="Footer Placeholder 3">
            <a:extLst>
              <a:ext uri="{FF2B5EF4-FFF2-40B4-BE49-F238E27FC236}">
                <a16:creationId xmlns:a16="http://schemas.microsoft.com/office/drawing/2014/main" id="{F75D8A2A-FDE1-4928-B597-358F39094B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15B030D-88D0-4A64-8FDD-811C2AB5C85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4B0945-31F0-4DD5-A13D-B8773049F6F7}" type="slidenum">
              <a:rPr lang="en-GB" smtClean="0"/>
              <a:t>‹#›</a:t>
            </a:fld>
            <a:endParaRPr lang="en-GB"/>
          </a:p>
        </p:txBody>
      </p:sp>
    </p:spTree>
    <p:extLst>
      <p:ext uri="{BB962C8B-B14F-4D97-AF65-F5344CB8AC3E}">
        <p14:creationId xmlns:p14="http://schemas.microsoft.com/office/powerpoint/2010/main" val="4053352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061595-59EE-46FE-9AD4-893BD3CF30D8}" type="datetimeFigureOut">
              <a:rPr lang="en-US" smtClean="0"/>
              <a:t>3/18/2024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66E22B-85CA-45C7-86A8-A17C38B96A98}" type="slidenum">
              <a:rPr lang="en-US" smtClean="0"/>
              <a:t>‹#›</a:t>
            </a:fld>
            <a:endParaRPr lang="en-US" dirty="0"/>
          </a:p>
        </p:txBody>
      </p:sp>
    </p:spTree>
    <p:extLst>
      <p:ext uri="{BB962C8B-B14F-4D97-AF65-F5344CB8AC3E}">
        <p14:creationId xmlns:p14="http://schemas.microsoft.com/office/powerpoint/2010/main" val="3393007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66E22B-85CA-45C7-86A8-A17C38B96A98}" type="slidenum">
              <a:rPr lang="en-US" smtClean="0"/>
              <a:t>1</a:t>
            </a:fld>
            <a:endParaRPr lang="en-US" dirty="0"/>
          </a:p>
        </p:txBody>
      </p:sp>
    </p:spTree>
    <p:extLst>
      <p:ext uri="{BB962C8B-B14F-4D97-AF65-F5344CB8AC3E}">
        <p14:creationId xmlns:p14="http://schemas.microsoft.com/office/powerpoint/2010/main" val="230635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66E22B-85CA-45C7-86A8-A17C38B96A98}" type="slidenum">
              <a:rPr lang="en-US" smtClean="0"/>
              <a:t>3</a:t>
            </a:fld>
            <a:endParaRPr lang="en-US" dirty="0"/>
          </a:p>
        </p:txBody>
      </p:sp>
    </p:spTree>
    <p:extLst>
      <p:ext uri="{BB962C8B-B14F-4D97-AF65-F5344CB8AC3E}">
        <p14:creationId xmlns:p14="http://schemas.microsoft.com/office/powerpoint/2010/main" val="1749716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66E22B-85CA-45C7-86A8-A17C38B96A98}" type="slidenum">
              <a:rPr lang="en-US" smtClean="0"/>
              <a:t>4</a:t>
            </a:fld>
            <a:endParaRPr lang="en-US" dirty="0"/>
          </a:p>
        </p:txBody>
      </p:sp>
    </p:spTree>
    <p:extLst>
      <p:ext uri="{BB962C8B-B14F-4D97-AF65-F5344CB8AC3E}">
        <p14:creationId xmlns:p14="http://schemas.microsoft.com/office/powerpoint/2010/main" val="3835698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66E22B-85CA-45C7-86A8-A17C38B96A98}" type="slidenum">
              <a:rPr lang="en-US" smtClean="0"/>
              <a:t>6</a:t>
            </a:fld>
            <a:endParaRPr lang="en-US" dirty="0"/>
          </a:p>
        </p:txBody>
      </p:sp>
    </p:spTree>
    <p:extLst>
      <p:ext uri="{BB962C8B-B14F-4D97-AF65-F5344CB8AC3E}">
        <p14:creationId xmlns:p14="http://schemas.microsoft.com/office/powerpoint/2010/main" val="3215517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CF70A2-C0AD-4D28-B3EB-C43D221AD38B}"/>
              </a:ext>
              <a:ext uri="{C183D7F6-B498-43B3-948B-1728B52AA6E4}">
                <adec:decorative xmlns:adec="http://schemas.microsoft.com/office/drawing/2017/decorative" val="1"/>
              </a:ext>
            </a:extLst>
          </p:cNvPr>
          <p:cNvSpPr/>
          <p:nvPr userDrawn="1"/>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7" name="Group 6">
            <a:extLst>
              <a:ext uri="{FF2B5EF4-FFF2-40B4-BE49-F238E27FC236}">
                <a16:creationId xmlns:a16="http://schemas.microsoft.com/office/drawing/2014/main" id="{F3EE984A-7865-4092-9DD1-FA065CFE1A91}"/>
              </a:ext>
              <a:ext uri="{C183D7F6-B498-43B3-948B-1728B52AA6E4}">
                <adec:decorative xmlns:adec="http://schemas.microsoft.com/office/drawing/2017/decorative" val="1"/>
              </a:ext>
            </a:extLst>
          </p:cNvPr>
          <p:cNvGrpSpPr/>
          <p:nvPr userDrawn="1"/>
        </p:nvGrpSpPr>
        <p:grpSpPr>
          <a:xfrm flipH="1">
            <a:off x="0" y="0"/>
            <a:ext cx="7724071" cy="6858000"/>
            <a:chOff x="4464881" y="0"/>
            <a:chExt cx="7724071" cy="6858000"/>
          </a:xfrm>
        </p:grpSpPr>
        <p:pic>
          <p:nvPicPr>
            <p:cNvPr id="8" name="Picture 7" descr="A picture containing holding&#10;&#10;Description automatically generated">
              <a:extLst>
                <a:ext uri="{FF2B5EF4-FFF2-40B4-BE49-F238E27FC236}">
                  <a16:creationId xmlns:a16="http://schemas.microsoft.com/office/drawing/2014/main" id="{3B8F172B-7E78-455D-98E3-82DF61843F08}"/>
                </a:ext>
              </a:extLst>
            </p:cNvPr>
            <p:cNvPicPr>
              <a:picLocks noChangeAspect="1"/>
            </p:cNvPicPr>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9" name="Picture 8" descr="A picture containing holding, flower&#10;&#10;Description automatically generated">
              <a:extLst>
                <a:ext uri="{FF2B5EF4-FFF2-40B4-BE49-F238E27FC236}">
                  <a16:creationId xmlns:a16="http://schemas.microsoft.com/office/drawing/2014/main" id="{F50D9895-086D-4E52-B2BB-4B8D7993E503}"/>
                </a:ext>
              </a:extLst>
            </p:cNvPr>
            <p:cNvPicPr>
              <a:picLocks noChangeAspect="1"/>
            </p:cNvPicPr>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10" name="Rectangle 9">
            <a:extLst>
              <a:ext uri="{FF2B5EF4-FFF2-40B4-BE49-F238E27FC236}">
                <a16:creationId xmlns:a16="http://schemas.microsoft.com/office/drawing/2014/main" id="{E441336E-0F59-4E8E-A2B5-D62EDA71808F}"/>
              </a:ext>
              <a:ext uri="{C183D7F6-B498-43B3-948B-1728B52AA6E4}">
                <adec:decorative xmlns:adec="http://schemas.microsoft.com/office/drawing/2017/decorative" val="1"/>
              </a:ext>
            </a:extLst>
          </p:cNvPr>
          <p:cNvSpPr/>
          <p:nvPr userDrawn="1"/>
        </p:nvSpPr>
        <p:spPr>
          <a:xfrm>
            <a:off x="713457" y="739600"/>
            <a:ext cx="10768226" cy="53909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Title 1">
            <a:extLst>
              <a:ext uri="{FF2B5EF4-FFF2-40B4-BE49-F238E27FC236}">
                <a16:creationId xmlns:a16="http://schemas.microsoft.com/office/drawing/2014/main" id="{27B873BD-A26D-4CB5-BED3-D95C908B8B24}"/>
              </a:ext>
            </a:extLst>
          </p:cNvPr>
          <p:cNvSpPr>
            <a:spLocks noGrp="1"/>
          </p:cNvSpPr>
          <p:nvPr>
            <p:ph type="ctrTitle"/>
          </p:nvPr>
        </p:nvSpPr>
        <p:spPr>
          <a:xfrm>
            <a:off x="5943600" y="1066800"/>
            <a:ext cx="5257800" cy="2833528"/>
          </a:xfrm>
        </p:spPr>
        <p:txBody>
          <a:bodyPr anchor="b">
            <a:normAutofit/>
          </a:bodyPr>
          <a:lstStyle/>
          <a:p>
            <a:pPr algn="l">
              <a:lnSpc>
                <a:spcPct val="100000"/>
              </a:lnSpc>
            </a:pPr>
            <a:endParaRPr lang="en-US" sz="4400" spc="120" dirty="0">
              <a:cs typeface="Posterama" panose="020B0504020200020000" pitchFamily="34" charset="0"/>
            </a:endParaRPr>
          </a:p>
        </p:txBody>
      </p:sp>
      <p:sp>
        <p:nvSpPr>
          <p:cNvPr id="12" name="Subtitle 2">
            <a:extLst>
              <a:ext uri="{FF2B5EF4-FFF2-40B4-BE49-F238E27FC236}">
                <a16:creationId xmlns:a16="http://schemas.microsoft.com/office/drawing/2014/main" id="{EF5E2EC6-688E-4202-BA23-F29BE1145659}"/>
              </a:ext>
            </a:extLst>
          </p:cNvPr>
          <p:cNvSpPr>
            <a:spLocks noGrp="1"/>
          </p:cNvSpPr>
          <p:nvPr>
            <p:ph type="subTitle" idx="1"/>
          </p:nvPr>
        </p:nvSpPr>
        <p:spPr>
          <a:xfrm>
            <a:off x="5943599" y="4074784"/>
            <a:ext cx="5257799" cy="1640216"/>
          </a:xfrm>
        </p:spPr>
        <p:txBody>
          <a:bodyPr anchor="t"/>
          <a:lstStyle>
            <a:lvl1pPr marL="0" indent="0">
              <a:buNone/>
              <a:defRPr/>
            </a:lvl1pPr>
          </a:lstStyle>
          <a:p>
            <a:pPr algn="l">
              <a:lnSpc>
                <a:spcPct val="110000"/>
              </a:lnSpc>
            </a:pPr>
            <a:endParaRPr lang="en-US" sz="2200" dirty="0">
              <a:cs typeface="Segoe UI Semilight" panose="020B0402040204020203" pitchFamily="34" charset="0"/>
            </a:endParaRPr>
          </a:p>
        </p:txBody>
      </p:sp>
      <p:sp>
        <p:nvSpPr>
          <p:cNvPr id="15" name="Picture Placeholder 14">
            <a:extLst>
              <a:ext uri="{FF2B5EF4-FFF2-40B4-BE49-F238E27FC236}">
                <a16:creationId xmlns:a16="http://schemas.microsoft.com/office/drawing/2014/main" id="{D8709CFE-7328-4CEC-A7C8-D6C8B18D6CD9}"/>
              </a:ext>
            </a:extLst>
          </p:cNvPr>
          <p:cNvSpPr>
            <a:spLocks noGrp="1"/>
          </p:cNvSpPr>
          <p:nvPr>
            <p:ph type="pic" sz="quarter" idx="13"/>
          </p:nvPr>
        </p:nvSpPr>
        <p:spPr>
          <a:xfrm>
            <a:off x="713232" y="740664"/>
            <a:ext cx="4745736" cy="5394960"/>
          </a:xfrm>
          <a:solidFill>
            <a:schemeClr val="accent6"/>
          </a:solidFill>
        </p:spPr>
        <p:txBody>
          <a:bodyPr/>
          <a:lstStyle/>
          <a:p>
            <a:endParaRPr lang="en-US" dirty="0"/>
          </a:p>
        </p:txBody>
      </p:sp>
    </p:spTree>
    <p:extLst>
      <p:ext uri="{BB962C8B-B14F-4D97-AF65-F5344CB8AC3E}">
        <p14:creationId xmlns:p14="http://schemas.microsoft.com/office/powerpoint/2010/main" val="4000429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E62CE4B-3BFB-4501-B59A-0ED68CF6127A}"/>
              </a:ext>
              <a:ext uri="{C183D7F6-B498-43B3-948B-1728B52AA6E4}">
                <adec:decorative xmlns:adec="http://schemas.microsoft.com/office/drawing/2017/decorative" val="1"/>
              </a:ext>
            </a:extLst>
          </p:cNvPr>
          <p:cNvSpPr/>
          <p:nvPr userDrawn="1"/>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Title 1">
            <a:extLst>
              <a:ext uri="{FF2B5EF4-FFF2-40B4-BE49-F238E27FC236}">
                <a16:creationId xmlns:a16="http://schemas.microsoft.com/office/drawing/2014/main" id="{DF608493-BDCD-43BD-A3CC-24E7502763F3}"/>
              </a:ext>
            </a:extLst>
          </p:cNvPr>
          <p:cNvSpPr>
            <a:spLocks noGrp="1"/>
          </p:cNvSpPr>
          <p:nvPr>
            <p:ph type="title"/>
          </p:nvPr>
        </p:nvSpPr>
        <p:spPr>
          <a:xfrm>
            <a:off x="838200" y="393192"/>
            <a:ext cx="4524956" cy="2130552"/>
          </a:xfrm>
        </p:spPr>
        <p:txBody>
          <a:bodyPr>
            <a:noAutofit/>
          </a:bodyPr>
          <a:lstStyle/>
          <a:p>
            <a:pPr>
              <a:lnSpc>
                <a:spcPct val="100000"/>
              </a:lnSpc>
            </a:pPr>
            <a:endParaRPr lang="en-US" spc="120" dirty="0">
              <a:cs typeface="Posterama" panose="020B0504020200020000" pitchFamily="34" charset="0"/>
            </a:endParaRPr>
          </a:p>
        </p:txBody>
      </p:sp>
      <p:sp>
        <p:nvSpPr>
          <p:cNvPr id="15" name="Content Placeholder 2">
            <a:extLst>
              <a:ext uri="{FF2B5EF4-FFF2-40B4-BE49-F238E27FC236}">
                <a16:creationId xmlns:a16="http://schemas.microsoft.com/office/drawing/2014/main" id="{F3B9F353-002B-4A4D-A316-70D952EDAE7E}"/>
              </a:ext>
            </a:extLst>
          </p:cNvPr>
          <p:cNvSpPr>
            <a:spLocks noGrp="1"/>
          </p:cNvSpPr>
          <p:nvPr>
            <p:ph idx="1"/>
          </p:nvPr>
        </p:nvSpPr>
        <p:spPr>
          <a:xfrm>
            <a:off x="838200" y="2727297"/>
            <a:ext cx="4524664" cy="3412969"/>
          </a:xfrm>
        </p:spPr>
        <p:txBody>
          <a:bodyPr anchor="ctr" anchorCtr="0">
            <a:normAutofit/>
          </a:bodyPr>
          <a:lstStyle>
            <a:lvl1pPr marL="0" indent="0">
              <a:lnSpc>
                <a:spcPct val="100000"/>
              </a:lnSpc>
              <a:buNone/>
              <a:defRPr sz="1800"/>
            </a:lvl1pPr>
          </a:lstStyle>
          <a:p>
            <a:pPr>
              <a:lnSpc>
                <a:spcPct val="110000"/>
              </a:lnSpc>
            </a:pPr>
            <a:endParaRPr lang="en-US" sz="1800" dirty="0"/>
          </a:p>
        </p:txBody>
      </p:sp>
      <p:pic>
        <p:nvPicPr>
          <p:cNvPr id="16" name="Picture 15">
            <a:extLst>
              <a:ext uri="{FF2B5EF4-FFF2-40B4-BE49-F238E27FC236}">
                <a16:creationId xmlns:a16="http://schemas.microsoft.com/office/drawing/2014/main" id="{F9890B2B-FFC6-4C7C-A617-67144F1E3C51}"/>
              </a:ext>
              <a:ext uri="{C183D7F6-B498-43B3-948B-1728B52AA6E4}">
                <adec:decorative xmlns:adec="http://schemas.microsoft.com/office/drawing/2017/decorative" val="1"/>
              </a:ext>
            </a:extLst>
          </p:cNvPr>
          <p:cNvPicPr>
            <a:picLocks noChangeAspect="1"/>
          </p:cNvPicPr>
          <p:nvPr userDrawn="1"/>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sp>
        <p:nvSpPr>
          <p:cNvPr id="24" name="Picture Placeholder 23">
            <a:extLst>
              <a:ext uri="{FF2B5EF4-FFF2-40B4-BE49-F238E27FC236}">
                <a16:creationId xmlns:a16="http://schemas.microsoft.com/office/drawing/2014/main" id="{8CD8768C-8806-4DE0-82CC-275A2EC6D47D}"/>
              </a:ext>
            </a:extLst>
          </p:cNvPr>
          <p:cNvSpPr>
            <a:spLocks noGrp="1"/>
          </p:cNvSpPr>
          <p:nvPr>
            <p:ph type="pic" sz="quarter" idx="13"/>
          </p:nvPr>
        </p:nvSpPr>
        <p:spPr>
          <a:xfrm>
            <a:off x="5879592" y="740664"/>
            <a:ext cx="2798762" cy="2606040"/>
          </a:xfrm>
          <a:solidFill>
            <a:schemeClr val="accent6"/>
          </a:solidFill>
        </p:spPr>
        <p:txBody>
          <a:bodyPr/>
          <a:lstStyle/>
          <a:p>
            <a:endParaRPr lang="en-US" dirty="0"/>
          </a:p>
        </p:txBody>
      </p:sp>
      <p:sp>
        <p:nvSpPr>
          <p:cNvPr id="25" name="Picture Placeholder 23">
            <a:extLst>
              <a:ext uri="{FF2B5EF4-FFF2-40B4-BE49-F238E27FC236}">
                <a16:creationId xmlns:a16="http://schemas.microsoft.com/office/drawing/2014/main" id="{68CB9DF9-86EB-48CF-B212-F2B290C56FFF}"/>
              </a:ext>
            </a:extLst>
          </p:cNvPr>
          <p:cNvSpPr>
            <a:spLocks noGrp="1"/>
          </p:cNvSpPr>
          <p:nvPr>
            <p:ph type="pic" sz="quarter" idx="14"/>
          </p:nvPr>
        </p:nvSpPr>
        <p:spPr>
          <a:xfrm>
            <a:off x="8878824" y="740664"/>
            <a:ext cx="2798762" cy="2606040"/>
          </a:xfrm>
          <a:solidFill>
            <a:schemeClr val="accent6"/>
          </a:solidFill>
        </p:spPr>
        <p:txBody>
          <a:bodyPr/>
          <a:lstStyle/>
          <a:p>
            <a:endParaRPr lang="en-US" dirty="0"/>
          </a:p>
        </p:txBody>
      </p:sp>
      <p:sp>
        <p:nvSpPr>
          <p:cNvPr id="26" name="Picture Placeholder 23">
            <a:extLst>
              <a:ext uri="{FF2B5EF4-FFF2-40B4-BE49-F238E27FC236}">
                <a16:creationId xmlns:a16="http://schemas.microsoft.com/office/drawing/2014/main" id="{554B2207-3993-41B6-AF63-EBB48DACAB8F}"/>
              </a:ext>
            </a:extLst>
          </p:cNvPr>
          <p:cNvSpPr>
            <a:spLocks noGrp="1"/>
          </p:cNvSpPr>
          <p:nvPr>
            <p:ph type="pic" sz="quarter" idx="15"/>
          </p:nvPr>
        </p:nvSpPr>
        <p:spPr>
          <a:xfrm>
            <a:off x="5879592" y="3529584"/>
            <a:ext cx="2798762" cy="2606040"/>
          </a:xfrm>
          <a:solidFill>
            <a:schemeClr val="accent6"/>
          </a:solidFill>
        </p:spPr>
        <p:txBody>
          <a:bodyPr/>
          <a:lstStyle/>
          <a:p>
            <a:endParaRPr lang="en-US" dirty="0"/>
          </a:p>
        </p:txBody>
      </p:sp>
      <p:sp>
        <p:nvSpPr>
          <p:cNvPr id="27" name="Picture Placeholder 23">
            <a:extLst>
              <a:ext uri="{FF2B5EF4-FFF2-40B4-BE49-F238E27FC236}">
                <a16:creationId xmlns:a16="http://schemas.microsoft.com/office/drawing/2014/main" id="{DE0340D8-BC7E-4431-A7A7-8D634C8A19F6}"/>
              </a:ext>
            </a:extLst>
          </p:cNvPr>
          <p:cNvSpPr>
            <a:spLocks noGrp="1"/>
          </p:cNvSpPr>
          <p:nvPr>
            <p:ph type="pic" sz="quarter" idx="16"/>
          </p:nvPr>
        </p:nvSpPr>
        <p:spPr>
          <a:xfrm>
            <a:off x="8869680" y="3529584"/>
            <a:ext cx="2798762" cy="2606040"/>
          </a:xfrm>
          <a:solidFill>
            <a:schemeClr val="accent6"/>
          </a:solidFill>
        </p:spPr>
        <p:txBody>
          <a:bodyPr/>
          <a:lstStyle/>
          <a:p>
            <a:endParaRPr lang="en-US" dirty="0"/>
          </a:p>
        </p:txBody>
      </p:sp>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2958411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7F5322-A9D1-4D98-A1BC-9178604ABFF7}"/>
              </a:ext>
              <a:ext uri="{C183D7F6-B498-43B3-948B-1728B52AA6E4}">
                <adec:decorative xmlns:adec="http://schemas.microsoft.com/office/drawing/2017/decorative" val="1"/>
              </a:ext>
            </a:extLst>
          </p:cNvPr>
          <p:cNvSpPr/>
          <p:nvPr userDrawn="1"/>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 name="Title 1">
            <a:extLst>
              <a:ext uri="{FF2B5EF4-FFF2-40B4-BE49-F238E27FC236}">
                <a16:creationId xmlns:a16="http://schemas.microsoft.com/office/drawing/2014/main" id="{E70C34FA-2551-4FBC-8628-350654823484}"/>
              </a:ext>
            </a:extLst>
          </p:cNvPr>
          <p:cNvSpPr>
            <a:spLocks noGrp="1"/>
          </p:cNvSpPr>
          <p:nvPr>
            <p:ph type="ctrTitle"/>
          </p:nvPr>
        </p:nvSpPr>
        <p:spPr>
          <a:xfrm>
            <a:off x="996275" y="394623"/>
            <a:ext cx="5996619" cy="2131033"/>
          </a:xfrm>
        </p:spPr>
        <p:txBody>
          <a:bodyPr anchor="ctr">
            <a:normAutofit/>
          </a:bodyPr>
          <a:lstStyle/>
          <a:p>
            <a:pPr algn="l"/>
            <a:endParaRPr lang="en-US" sz="4400" dirty="0">
              <a:cs typeface="Posterama" panose="020B0504020200020000" pitchFamily="34" charset="0"/>
            </a:endParaRPr>
          </a:p>
        </p:txBody>
      </p:sp>
      <p:grpSp>
        <p:nvGrpSpPr>
          <p:cNvPr id="8" name="Group 7">
            <a:extLst>
              <a:ext uri="{FF2B5EF4-FFF2-40B4-BE49-F238E27FC236}">
                <a16:creationId xmlns:a16="http://schemas.microsoft.com/office/drawing/2014/main" id="{C158CD79-85EA-4D75-A743-D3DB777D14A9}"/>
              </a:ext>
              <a:ext uri="{C183D7F6-B498-43B3-948B-1728B52AA6E4}">
                <adec:decorative xmlns:adec="http://schemas.microsoft.com/office/drawing/2017/decorative" val="1"/>
              </a:ext>
            </a:extLst>
          </p:cNvPr>
          <p:cNvGrpSpPr/>
          <p:nvPr userDrawn="1"/>
        </p:nvGrpSpPr>
        <p:grpSpPr>
          <a:xfrm flipV="1">
            <a:off x="8194385" y="20961"/>
            <a:ext cx="3997615" cy="6816079"/>
            <a:chOff x="8059620" y="41922"/>
            <a:chExt cx="3997615" cy="6816077"/>
          </a:xfrm>
        </p:grpSpPr>
        <p:pic>
          <p:nvPicPr>
            <p:cNvPr id="9" name="Picture 8" descr="A picture containing sitting, dark, front, cat&#10;&#10;Description automatically generated">
              <a:extLst>
                <a:ext uri="{FF2B5EF4-FFF2-40B4-BE49-F238E27FC236}">
                  <a16:creationId xmlns:a16="http://schemas.microsoft.com/office/drawing/2014/main" id="{50D423CE-750A-48C7-B236-F510652FEDC8}"/>
                </a:ext>
              </a:extLst>
            </p:cNvPr>
            <p:cNvPicPr>
              <a:picLocks noChangeAspect="1"/>
            </p:cNvPicPr>
            <p:nvPr/>
          </p:nvPicPr>
          <p:blipFill rotWithShape="1">
            <a:blip r:embed="rId2" cstate="screen">
              <a:duotone>
                <a:schemeClr val="accent6">
                  <a:shade val="45000"/>
                  <a:satMod val="135000"/>
                </a:schemeClr>
                <a:prstClr val="white"/>
              </a:duotone>
              <a:alphaModFix amt="7000"/>
              <a:extLst>
                <a:ext uri="{28A0092B-C50C-407E-A947-70E740481C1C}">
                  <a14:useLocalDpi xmlns:a14="http://schemas.microsoft.com/office/drawing/2010/main" val="0"/>
                </a:ext>
              </a:extLst>
            </a:blip>
            <a:srcRect/>
            <a:stretch/>
          </p:blipFill>
          <p:spPr>
            <a:xfrm flipH="1">
              <a:off x="8059620" y="1345934"/>
              <a:ext cx="3997615" cy="5512065"/>
            </a:xfrm>
            <a:prstGeom prst="rect">
              <a:avLst/>
            </a:prstGeom>
          </p:spPr>
        </p:pic>
        <p:pic>
          <p:nvPicPr>
            <p:cNvPr id="10" name="Picture 9" descr="A picture containing sitting, dark, front, cat&#10;&#10;Description automatically generated">
              <a:extLst>
                <a:ext uri="{FF2B5EF4-FFF2-40B4-BE49-F238E27FC236}">
                  <a16:creationId xmlns:a16="http://schemas.microsoft.com/office/drawing/2014/main" id="{F198B21E-DBB4-4FAF-85E2-0929E6BFC041}"/>
                </a:ext>
              </a:extLst>
            </p:cNvPr>
            <p:cNvPicPr>
              <a:picLocks noChangeAspect="1"/>
            </p:cNvPicPr>
            <p:nvPr/>
          </p:nvPicPr>
          <p:blipFill rotWithShape="1">
            <a:blip r:embed="rId3" cstate="screen">
              <a:duotone>
                <a:schemeClr val="accent6">
                  <a:shade val="45000"/>
                  <a:satMod val="135000"/>
                </a:schemeClr>
                <a:prstClr val="white"/>
              </a:duotone>
              <a:alphaModFix amt="15000"/>
              <a:extLst>
                <a:ext uri="{28A0092B-C50C-407E-A947-70E740481C1C}">
                  <a14:useLocalDpi xmlns:a14="http://schemas.microsoft.com/office/drawing/2010/main" val="0"/>
                </a:ext>
              </a:extLst>
            </a:blip>
            <a:srcRect/>
            <a:stretch/>
          </p:blipFill>
          <p:spPr>
            <a:xfrm>
              <a:off x="8915400" y="41922"/>
              <a:ext cx="3141835" cy="6816077"/>
            </a:xfrm>
            <a:prstGeom prst="rect">
              <a:avLst/>
            </a:prstGeom>
          </p:spPr>
        </p:pic>
      </p:grpSp>
      <p:sp>
        <p:nvSpPr>
          <p:cNvPr id="11" name="Subtitle 2">
            <a:extLst>
              <a:ext uri="{FF2B5EF4-FFF2-40B4-BE49-F238E27FC236}">
                <a16:creationId xmlns:a16="http://schemas.microsoft.com/office/drawing/2014/main" id="{AD9BB445-59C3-4B51-9237-1F7AC9B09F56}"/>
              </a:ext>
            </a:extLst>
          </p:cNvPr>
          <p:cNvSpPr>
            <a:spLocks noGrp="1"/>
          </p:cNvSpPr>
          <p:nvPr>
            <p:ph type="subTitle" idx="1"/>
          </p:nvPr>
        </p:nvSpPr>
        <p:spPr>
          <a:xfrm>
            <a:off x="7185429" y="381000"/>
            <a:ext cx="3997745" cy="2133600"/>
          </a:xfrm>
        </p:spPr>
        <p:txBody>
          <a:bodyPr anchor="ctr"/>
          <a:lstStyle>
            <a:lvl1pPr marL="0" indent="0">
              <a:buNone/>
              <a:defRPr/>
            </a:lvl1pPr>
          </a:lstStyle>
          <a:p>
            <a:pPr algn="l">
              <a:lnSpc>
                <a:spcPct val="110000"/>
              </a:lnSpc>
            </a:pPr>
            <a:endParaRPr lang="en-US" sz="2200" dirty="0">
              <a:cs typeface="Segoe UI Semilight" panose="020B0402040204020203" pitchFamily="34" charset="0"/>
            </a:endParaRPr>
          </a:p>
        </p:txBody>
      </p:sp>
      <p:sp>
        <p:nvSpPr>
          <p:cNvPr id="15" name="Picture Placeholder 14">
            <a:extLst>
              <a:ext uri="{FF2B5EF4-FFF2-40B4-BE49-F238E27FC236}">
                <a16:creationId xmlns:a16="http://schemas.microsoft.com/office/drawing/2014/main" id="{969566B9-A8AF-4476-A32A-4AEFC46430F4}"/>
              </a:ext>
            </a:extLst>
          </p:cNvPr>
          <p:cNvSpPr>
            <a:spLocks noGrp="1"/>
          </p:cNvSpPr>
          <p:nvPr>
            <p:ph type="pic" sz="quarter" idx="13"/>
          </p:nvPr>
        </p:nvSpPr>
        <p:spPr>
          <a:xfrm>
            <a:off x="813816" y="2670048"/>
            <a:ext cx="5175504" cy="3639312"/>
          </a:xfrm>
          <a:solidFill>
            <a:schemeClr val="accent6"/>
          </a:solidFill>
        </p:spPr>
        <p:txBody>
          <a:bodyPr/>
          <a:lstStyle/>
          <a:p>
            <a:endParaRPr lang="en-US" dirty="0"/>
          </a:p>
        </p:txBody>
      </p:sp>
      <p:sp>
        <p:nvSpPr>
          <p:cNvPr id="16" name="Picture Placeholder 14">
            <a:extLst>
              <a:ext uri="{FF2B5EF4-FFF2-40B4-BE49-F238E27FC236}">
                <a16:creationId xmlns:a16="http://schemas.microsoft.com/office/drawing/2014/main" id="{10391AAE-35A8-4BEC-BF35-22153B1436B8}"/>
              </a:ext>
            </a:extLst>
          </p:cNvPr>
          <p:cNvSpPr>
            <a:spLocks noGrp="1"/>
          </p:cNvSpPr>
          <p:nvPr>
            <p:ph type="pic" sz="quarter" idx="14"/>
          </p:nvPr>
        </p:nvSpPr>
        <p:spPr>
          <a:xfrm>
            <a:off x="6190488" y="2670048"/>
            <a:ext cx="5175504" cy="3639312"/>
          </a:xfrm>
          <a:solidFill>
            <a:schemeClr val="accent6"/>
          </a:solidFill>
        </p:spPr>
        <p:txBody>
          <a:bodyPr/>
          <a:lstStyle/>
          <a:p>
            <a:endParaRPr lang="en-US" dirty="0"/>
          </a:p>
        </p:txBody>
      </p:sp>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3268165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28819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01359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2019947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3197212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726798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656986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A7506A-23D3-4E50-B632-7D75C652FB02}"/>
              </a:ext>
              <a:ext uri="{C183D7F6-B498-43B3-948B-1728B52AA6E4}">
                <adec:decorative xmlns:adec="http://schemas.microsoft.com/office/drawing/2017/decorative" val="1"/>
              </a:ext>
            </a:extLst>
          </p:cNvPr>
          <p:cNvSpPr/>
          <p:nvPr userDrawn="1"/>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7" name="Group 6">
            <a:extLst>
              <a:ext uri="{FF2B5EF4-FFF2-40B4-BE49-F238E27FC236}">
                <a16:creationId xmlns:a16="http://schemas.microsoft.com/office/drawing/2014/main" id="{082A1112-7DAD-487B-84EF-9F2B9F4A6194}"/>
              </a:ext>
              <a:ext uri="{C183D7F6-B498-43B3-948B-1728B52AA6E4}">
                <adec:decorative xmlns:adec="http://schemas.microsoft.com/office/drawing/2017/decorative" val="1"/>
              </a:ext>
            </a:extLst>
          </p:cNvPr>
          <p:cNvGrpSpPr/>
          <p:nvPr userDrawn="1"/>
        </p:nvGrpSpPr>
        <p:grpSpPr>
          <a:xfrm flipH="1">
            <a:off x="0" y="0"/>
            <a:ext cx="7724071" cy="6858000"/>
            <a:chOff x="4464881" y="0"/>
            <a:chExt cx="7724071" cy="6858000"/>
          </a:xfrm>
        </p:grpSpPr>
        <p:pic>
          <p:nvPicPr>
            <p:cNvPr id="8" name="Picture 7" descr="A picture containing holding&#10;&#10;Description automatically generated">
              <a:extLst>
                <a:ext uri="{FF2B5EF4-FFF2-40B4-BE49-F238E27FC236}">
                  <a16:creationId xmlns:a16="http://schemas.microsoft.com/office/drawing/2014/main" id="{52E39B3F-C08C-424B-908B-8A3E017C641B}"/>
                </a:ext>
              </a:extLst>
            </p:cNvPr>
            <p:cNvPicPr>
              <a:picLocks noChangeAspect="1"/>
            </p:cNvPicPr>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9" name="Picture 8" descr="A picture containing holding, flower&#10;&#10;Description automatically generated">
              <a:extLst>
                <a:ext uri="{FF2B5EF4-FFF2-40B4-BE49-F238E27FC236}">
                  <a16:creationId xmlns:a16="http://schemas.microsoft.com/office/drawing/2014/main" id="{80050DD2-3323-4041-91C6-8BFA52F381B7}"/>
                </a:ext>
              </a:extLst>
            </p:cNvPr>
            <p:cNvPicPr>
              <a:picLocks noChangeAspect="1"/>
            </p:cNvPicPr>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10" name="Rectangle 9">
            <a:extLst>
              <a:ext uri="{FF2B5EF4-FFF2-40B4-BE49-F238E27FC236}">
                <a16:creationId xmlns:a16="http://schemas.microsoft.com/office/drawing/2014/main" id="{4FA34E2F-6A4E-4CFF-ACA1-994BA9CED3A9}"/>
              </a:ext>
              <a:ext uri="{C183D7F6-B498-43B3-948B-1728B52AA6E4}">
                <adec:decorative xmlns:adec="http://schemas.microsoft.com/office/drawing/2017/decorative" val="1"/>
              </a:ext>
            </a:extLst>
          </p:cNvPr>
          <p:cNvSpPr/>
          <p:nvPr userDrawn="1"/>
        </p:nvSpPr>
        <p:spPr>
          <a:xfrm>
            <a:off x="684276"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A8B9C0BE-DE84-42B6-9610-684AC81E50B3}"/>
              </a:ext>
            </a:extLst>
          </p:cNvPr>
          <p:cNvSpPr>
            <a:spLocks noGrp="1"/>
          </p:cNvSpPr>
          <p:nvPr>
            <p:ph type="title"/>
          </p:nvPr>
        </p:nvSpPr>
        <p:spPr>
          <a:xfrm>
            <a:off x="1143000" y="990599"/>
            <a:ext cx="4953000" cy="2130552"/>
          </a:xfrm>
        </p:spPr>
        <p:txBody>
          <a:bodyPr>
            <a:noAutofit/>
          </a:bodyPr>
          <a:lstStyle/>
          <a:p>
            <a:pPr>
              <a:lnSpc>
                <a:spcPct val="100000"/>
              </a:lnSpc>
            </a:pPr>
            <a:endParaRPr lang="en-US" spc="120" dirty="0">
              <a:cs typeface="Posterama" panose="020B0504020200020000" pitchFamily="34" charset="0"/>
            </a:endParaRPr>
          </a:p>
        </p:txBody>
      </p:sp>
      <p:sp>
        <p:nvSpPr>
          <p:cNvPr id="12" name="Content Placeholder 2">
            <a:extLst>
              <a:ext uri="{FF2B5EF4-FFF2-40B4-BE49-F238E27FC236}">
                <a16:creationId xmlns:a16="http://schemas.microsoft.com/office/drawing/2014/main" id="{C95C06E1-E8B8-4F7A-8EB7-E594AFEE6492}"/>
              </a:ext>
            </a:extLst>
          </p:cNvPr>
          <p:cNvSpPr>
            <a:spLocks noGrp="1"/>
          </p:cNvSpPr>
          <p:nvPr>
            <p:ph idx="1"/>
          </p:nvPr>
        </p:nvSpPr>
        <p:spPr>
          <a:xfrm>
            <a:off x="1143000" y="3352800"/>
            <a:ext cx="4953000" cy="2514600"/>
          </a:xfrm>
        </p:spPr>
        <p:txBody>
          <a:bodyPr>
            <a:normAutofit/>
          </a:bodyPr>
          <a:lstStyle>
            <a:lvl1pPr marL="0" indent="0">
              <a:buNone/>
              <a:defRPr/>
            </a:lvl1pPr>
          </a:lstStyle>
          <a:p>
            <a:pPr>
              <a:lnSpc>
                <a:spcPct val="110000"/>
              </a:lnSpc>
            </a:pPr>
            <a:endParaRPr lang="en-US" sz="1800" dirty="0"/>
          </a:p>
        </p:txBody>
      </p:sp>
      <p:sp>
        <p:nvSpPr>
          <p:cNvPr id="16" name="Picture Placeholder 15">
            <a:extLst>
              <a:ext uri="{FF2B5EF4-FFF2-40B4-BE49-F238E27FC236}">
                <a16:creationId xmlns:a16="http://schemas.microsoft.com/office/drawing/2014/main" id="{E340614F-452E-4022-B834-FFDC63466D3C}"/>
              </a:ext>
            </a:extLst>
          </p:cNvPr>
          <p:cNvSpPr>
            <a:spLocks noGrp="1"/>
          </p:cNvSpPr>
          <p:nvPr>
            <p:ph type="pic" sz="quarter" idx="13"/>
          </p:nvPr>
        </p:nvSpPr>
        <p:spPr>
          <a:xfrm>
            <a:off x="6784848" y="813816"/>
            <a:ext cx="4617720" cy="2551176"/>
          </a:xfrm>
          <a:solidFill>
            <a:schemeClr val="accent6"/>
          </a:solidFill>
        </p:spPr>
        <p:txBody>
          <a:bodyPr/>
          <a:lstStyle/>
          <a:p>
            <a:endParaRPr lang="en-US" dirty="0"/>
          </a:p>
        </p:txBody>
      </p:sp>
      <p:sp>
        <p:nvSpPr>
          <p:cNvPr id="17" name="Picture Placeholder 15">
            <a:extLst>
              <a:ext uri="{FF2B5EF4-FFF2-40B4-BE49-F238E27FC236}">
                <a16:creationId xmlns:a16="http://schemas.microsoft.com/office/drawing/2014/main" id="{C9F0368A-AE83-428C-ABF7-694386AB6231}"/>
              </a:ext>
            </a:extLst>
          </p:cNvPr>
          <p:cNvSpPr>
            <a:spLocks noGrp="1"/>
          </p:cNvSpPr>
          <p:nvPr>
            <p:ph type="pic" sz="quarter" idx="14"/>
          </p:nvPr>
        </p:nvSpPr>
        <p:spPr>
          <a:xfrm>
            <a:off x="6784848" y="3465576"/>
            <a:ext cx="4617720" cy="2551176"/>
          </a:xfrm>
          <a:solidFill>
            <a:schemeClr val="accent6"/>
          </a:solidFill>
        </p:spPr>
        <p:txBody>
          <a:bodyPr/>
          <a:lstStyle/>
          <a:p>
            <a:endParaRPr lang="en-US" dirty="0"/>
          </a:p>
        </p:txBody>
      </p:sp>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040846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3A4E8-5A11-4C9C-8FC8-9D78AB5D392A}"/>
              </a:ext>
              <a:ext uri="{C183D7F6-B498-43B3-948B-1728B52AA6E4}">
                <adec:decorative xmlns:adec="http://schemas.microsoft.com/office/drawing/2017/decorative" val="1"/>
              </a:ext>
            </a:extLst>
          </p:cNvPr>
          <p:cNvGrpSpPr/>
          <p:nvPr userDrawn="1"/>
        </p:nvGrpSpPr>
        <p:grpSpPr>
          <a:xfrm>
            <a:off x="4464881" y="0"/>
            <a:ext cx="7724071" cy="6858000"/>
            <a:chOff x="4464881" y="0"/>
            <a:chExt cx="7724071" cy="6858000"/>
          </a:xfrm>
        </p:grpSpPr>
        <p:pic>
          <p:nvPicPr>
            <p:cNvPr id="7" name="Picture 6" descr="A picture containing holding&#10;&#10;Description automatically generated">
              <a:extLst>
                <a:ext uri="{FF2B5EF4-FFF2-40B4-BE49-F238E27FC236}">
                  <a16:creationId xmlns:a16="http://schemas.microsoft.com/office/drawing/2014/main" id="{77D633C1-4A46-44EA-B1E7-96EA9C44CB40}"/>
                </a:ext>
              </a:extLst>
            </p:cNvPr>
            <p:cNvPicPr>
              <a:picLocks noChangeAspect="1"/>
            </p:cNvPicPr>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8" name="Picture 7" descr="A picture containing holding, flower&#10;&#10;Description automatically generated">
              <a:extLst>
                <a:ext uri="{FF2B5EF4-FFF2-40B4-BE49-F238E27FC236}">
                  <a16:creationId xmlns:a16="http://schemas.microsoft.com/office/drawing/2014/main" id="{89667DF8-B73B-497B-95A4-5212EE667059}"/>
                </a:ext>
              </a:extLst>
            </p:cNvPr>
            <p:cNvPicPr>
              <a:picLocks noChangeAspect="1"/>
            </p:cNvPicPr>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9" name="Title 1">
            <a:extLst>
              <a:ext uri="{FF2B5EF4-FFF2-40B4-BE49-F238E27FC236}">
                <a16:creationId xmlns:a16="http://schemas.microsoft.com/office/drawing/2014/main" id="{3EA3C8E6-EF45-4F18-A0CB-F0527540DAD7}"/>
              </a:ext>
            </a:extLst>
          </p:cNvPr>
          <p:cNvSpPr>
            <a:spLocks noGrp="1"/>
          </p:cNvSpPr>
          <p:nvPr>
            <p:ph type="title"/>
          </p:nvPr>
        </p:nvSpPr>
        <p:spPr>
          <a:xfrm>
            <a:off x="838200" y="393192"/>
            <a:ext cx="4953000" cy="2130552"/>
          </a:xfrm>
        </p:spPr>
        <p:txBody>
          <a:bodyPr>
            <a:noAutofit/>
          </a:bodyPr>
          <a:lstStyle/>
          <a:p>
            <a:pPr>
              <a:lnSpc>
                <a:spcPct val="100000"/>
              </a:lnSpc>
            </a:pPr>
            <a:endParaRPr lang="en-US" spc="120" dirty="0">
              <a:cs typeface="Posterama" panose="020B0504020200020000" pitchFamily="34" charset="0"/>
            </a:endParaRPr>
          </a:p>
        </p:txBody>
      </p:sp>
      <p:sp>
        <p:nvSpPr>
          <p:cNvPr id="10" name="Content Placeholder 2">
            <a:extLst>
              <a:ext uri="{FF2B5EF4-FFF2-40B4-BE49-F238E27FC236}">
                <a16:creationId xmlns:a16="http://schemas.microsoft.com/office/drawing/2014/main" id="{50CA1F7B-7E1E-4745-8E06-38C79906EE1E}"/>
              </a:ext>
            </a:extLst>
          </p:cNvPr>
          <p:cNvSpPr>
            <a:spLocks noGrp="1"/>
          </p:cNvSpPr>
          <p:nvPr>
            <p:ph idx="1"/>
          </p:nvPr>
        </p:nvSpPr>
        <p:spPr>
          <a:xfrm>
            <a:off x="838200" y="2724912"/>
            <a:ext cx="4952681" cy="3410712"/>
          </a:xfrm>
        </p:spPr>
        <p:txBody>
          <a:bodyPr anchor="t" anchorCtr="0">
            <a:normAutofit/>
          </a:bodyPr>
          <a:lstStyle>
            <a:lvl1pPr marL="0" indent="0">
              <a:buNone/>
              <a:defRPr/>
            </a:lvl1pPr>
          </a:lstStyle>
          <a:p>
            <a:pPr>
              <a:lnSpc>
                <a:spcPct val="110000"/>
              </a:lnSpc>
            </a:pPr>
            <a:endParaRPr lang="en-US" sz="1800" dirty="0"/>
          </a:p>
        </p:txBody>
      </p:sp>
      <p:sp>
        <p:nvSpPr>
          <p:cNvPr id="13" name="Picture Placeholder 12">
            <a:extLst>
              <a:ext uri="{FF2B5EF4-FFF2-40B4-BE49-F238E27FC236}">
                <a16:creationId xmlns:a16="http://schemas.microsoft.com/office/drawing/2014/main" id="{C027CA11-7EE7-4C3B-AF4D-F50756E4EF64}"/>
              </a:ext>
            </a:extLst>
          </p:cNvPr>
          <p:cNvSpPr>
            <a:spLocks noGrp="1"/>
          </p:cNvSpPr>
          <p:nvPr>
            <p:ph type="pic" sz="quarter" idx="13"/>
          </p:nvPr>
        </p:nvSpPr>
        <p:spPr>
          <a:xfrm>
            <a:off x="7086600" y="568324"/>
            <a:ext cx="4727448" cy="5715000"/>
          </a:xfrm>
          <a:solidFill>
            <a:schemeClr val="accent6"/>
          </a:solidFill>
        </p:spPr>
        <p:txBody>
          <a:bodyPr/>
          <a:lstStyle/>
          <a:p>
            <a:endParaRPr lang="en-US" dirty="0"/>
          </a:p>
        </p:txBody>
      </p:sp>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2418269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9FC3DD-D5CF-4D3A-AD62-2D9AD0EA2D50}"/>
              </a:ext>
              <a:ext uri="{C183D7F6-B498-43B3-948B-1728B52AA6E4}">
                <adec:decorative xmlns:adec="http://schemas.microsoft.com/office/drawing/2017/decorative" val="1"/>
              </a:ext>
            </a:extLst>
          </p:cNvPr>
          <p:cNvSpPr/>
          <p:nvPr userDrawn="1"/>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7" name="Group 6">
            <a:extLst>
              <a:ext uri="{FF2B5EF4-FFF2-40B4-BE49-F238E27FC236}">
                <a16:creationId xmlns:a16="http://schemas.microsoft.com/office/drawing/2014/main" id="{3A543720-E70E-42D7-9835-39FDFE40F01E}"/>
              </a:ext>
              <a:ext uri="{C183D7F6-B498-43B3-948B-1728B52AA6E4}">
                <adec:decorative xmlns:adec="http://schemas.microsoft.com/office/drawing/2017/decorative" val="1"/>
              </a:ext>
            </a:extLst>
          </p:cNvPr>
          <p:cNvGrpSpPr/>
          <p:nvPr userDrawn="1"/>
        </p:nvGrpSpPr>
        <p:grpSpPr>
          <a:xfrm>
            <a:off x="6477000" y="0"/>
            <a:ext cx="5711952" cy="5071492"/>
            <a:chOff x="4464881" y="0"/>
            <a:chExt cx="7724071" cy="6858000"/>
          </a:xfrm>
        </p:grpSpPr>
        <p:pic>
          <p:nvPicPr>
            <p:cNvPr id="8" name="Picture 7" descr="A picture containing holding&#10;&#10;Description automatically generated">
              <a:extLst>
                <a:ext uri="{FF2B5EF4-FFF2-40B4-BE49-F238E27FC236}">
                  <a16:creationId xmlns:a16="http://schemas.microsoft.com/office/drawing/2014/main" id="{7D5BA9D0-B4FD-4CD7-8F18-76506E972044}"/>
                </a:ext>
              </a:extLst>
            </p:cNvPr>
            <p:cNvPicPr>
              <a:picLocks noChangeAspect="1"/>
            </p:cNvPicPr>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9" name="Picture 8" descr="A picture containing holding, flower&#10;&#10;Description automatically generated">
              <a:extLst>
                <a:ext uri="{FF2B5EF4-FFF2-40B4-BE49-F238E27FC236}">
                  <a16:creationId xmlns:a16="http://schemas.microsoft.com/office/drawing/2014/main" id="{7D2067D9-0848-4BAA-996E-BE1236E04ABF}"/>
                </a:ext>
              </a:extLst>
            </p:cNvPr>
            <p:cNvPicPr>
              <a:picLocks noChangeAspect="1"/>
            </p:cNvPicPr>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10" name="Title 1">
            <a:extLst>
              <a:ext uri="{FF2B5EF4-FFF2-40B4-BE49-F238E27FC236}">
                <a16:creationId xmlns:a16="http://schemas.microsoft.com/office/drawing/2014/main" id="{1B87D7AA-E59B-441F-B5EC-E9828C1EDFBE}"/>
              </a:ext>
            </a:extLst>
          </p:cNvPr>
          <p:cNvSpPr>
            <a:spLocks noGrp="1"/>
          </p:cNvSpPr>
          <p:nvPr>
            <p:ph type="ctrTitle"/>
          </p:nvPr>
        </p:nvSpPr>
        <p:spPr>
          <a:xfrm>
            <a:off x="1293876" y="304801"/>
            <a:ext cx="9601200" cy="2301875"/>
          </a:xfrm>
        </p:spPr>
        <p:txBody>
          <a:bodyPr anchor="b">
            <a:normAutofit/>
          </a:bodyPr>
          <a:lstStyle>
            <a:lvl1pPr algn="ctr">
              <a:defRPr/>
            </a:lvl1pPr>
          </a:lstStyle>
          <a:p>
            <a:pPr>
              <a:lnSpc>
                <a:spcPct val="100000"/>
              </a:lnSpc>
            </a:pPr>
            <a:endParaRPr lang="en-US" sz="4400" spc="120" dirty="0">
              <a:cs typeface="Posterama" panose="020B0504020200020000" pitchFamily="34" charset="0"/>
            </a:endParaRPr>
          </a:p>
        </p:txBody>
      </p:sp>
      <p:sp>
        <p:nvSpPr>
          <p:cNvPr id="11" name="Subtitle 2">
            <a:extLst>
              <a:ext uri="{FF2B5EF4-FFF2-40B4-BE49-F238E27FC236}">
                <a16:creationId xmlns:a16="http://schemas.microsoft.com/office/drawing/2014/main" id="{70806D6C-F8DC-4FFA-9381-5620B7391CEA}"/>
              </a:ext>
            </a:extLst>
          </p:cNvPr>
          <p:cNvSpPr>
            <a:spLocks noGrp="1"/>
          </p:cNvSpPr>
          <p:nvPr>
            <p:ph type="subTitle" idx="1"/>
          </p:nvPr>
        </p:nvSpPr>
        <p:spPr>
          <a:xfrm>
            <a:off x="1712976" y="2743201"/>
            <a:ext cx="8763001" cy="914400"/>
          </a:xfrm>
        </p:spPr>
        <p:txBody>
          <a:bodyPr anchor="t"/>
          <a:lstStyle>
            <a:lvl1pPr marL="0" indent="0" algn="ctr">
              <a:buNone/>
              <a:defRPr/>
            </a:lvl1pPr>
          </a:lstStyle>
          <a:p>
            <a:pPr>
              <a:lnSpc>
                <a:spcPct val="110000"/>
              </a:lnSpc>
            </a:pPr>
            <a:endParaRPr lang="en-US" sz="2200" dirty="0">
              <a:cs typeface="Segoe UI Semilight" panose="020B0402040204020203" pitchFamily="34" charset="0"/>
            </a:endParaRPr>
          </a:p>
        </p:txBody>
      </p:sp>
      <p:sp>
        <p:nvSpPr>
          <p:cNvPr id="16" name="Picture Placeholder 15">
            <a:extLst>
              <a:ext uri="{FF2B5EF4-FFF2-40B4-BE49-F238E27FC236}">
                <a16:creationId xmlns:a16="http://schemas.microsoft.com/office/drawing/2014/main" id="{A5095252-A020-4AA1-9BB3-013288AE3FB6}"/>
              </a:ext>
            </a:extLst>
          </p:cNvPr>
          <p:cNvSpPr>
            <a:spLocks noGrp="1"/>
          </p:cNvSpPr>
          <p:nvPr>
            <p:ph type="pic" sz="quarter" idx="13"/>
          </p:nvPr>
        </p:nvSpPr>
        <p:spPr>
          <a:xfrm>
            <a:off x="0" y="3886200"/>
            <a:ext cx="4059936" cy="2971800"/>
          </a:xfrm>
          <a:solidFill>
            <a:schemeClr val="accent6"/>
          </a:solidFill>
        </p:spPr>
        <p:txBody>
          <a:bodyPr/>
          <a:lstStyle/>
          <a:p>
            <a:endParaRPr lang="en-US" dirty="0"/>
          </a:p>
        </p:txBody>
      </p:sp>
      <p:sp>
        <p:nvSpPr>
          <p:cNvPr id="17" name="Picture Placeholder 15">
            <a:extLst>
              <a:ext uri="{FF2B5EF4-FFF2-40B4-BE49-F238E27FC236}">
                <a16:creationId xmlns:a16="http://schemas.microsoft.com/office/drawing/2014/main" id="{17FBAD15-0D00-46EC-B530-EF6195F42D4A}"/>
              </a:ext>
            </a:extLst>
          </p:cNvPr>
          <p:cNvSpPr>
            <a:spLocks noGrp="1"/>
          </p:cNvSpPr>
          <p:nvPr>
            <p:ph type="pic" sz="quarter" idx="14"/>
          </p:nvPr>
        </p:nvSpPr>
        <p:spPr>
          <a:xfrm>
            <a:off x="4050792" y="3886200"/>
            <a:ext cx="4087368" cy="2971800"/>
          </a:xfrm>
          <a:solidFill>
            <a:schemeClr val="accent6"/>
          </a:solidFill>
        </p:spPr>
        <p:txBody>
          <a:bodyPr/>
          <a:lstStyle/>
          <a:p>
            <a:endParaRPr lang="en-US" dirty="0"/>
          </a:p>
        </p:txBody>
      </p:sp>
      <p:sp>
        <p:nvSpPr>
          <p:cNvPr id="18" name="Picture Placeholder 15">
            <a:extLst>
              <a:ext uri="{FF2B5EF4-FFF2-40B4-BE49-F238E27FC236}">
                <a16:creationId xmlns:a16="http://schemas.microsoft.com/office/drawing/2014/main" id="{0F93F034-901D-43B1-89E9-6291A86787FD}"/>
              </a:ext>
            </a:extLst>
          </p:cNvPr>
          <p:cNvSpPr>
            <a:spLocks noGrp="1"/>
          </p:cNvSpPr>
          <p:nvPr>
            <p:ph type="pic" sz="quarter" idx="15"/>
          </p:nvPr>
        </p:nvSpPr>
        <p:spPr>
          <a:xfrm>
            <a:off x="8132064" y="3886200"/>
            <a:ext cx="4059936" cy="2971800"/>
          </a:xfrm>
          <a:solidFill>
            <a:schemeClr val="accent6"/>
          </a:solidFill>
        </p:spPr>
        <p:txBody>
          <a:bodyPr/>
          <a:lstStyle/>
          <a:p>
            <a:endParaRPr lang="en-US" dirty="0"/>
          </a:p>
        </p:txBody>
      </p:sp>
    </p:spTree>
    <p:extLst>
      <p:ext uri="{BB962C8B-B14F-4D97-AF65-F5344CB8AC3E}">
        <p14:creationId xmlns:p14="http://schemas.microsoft.com/office/powerpoint/2010/main" val="406652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393406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dirty="0"/>
          </a:p>
        </p:txBody>
      </p:sp>
      <p:sp>
        <p:nvSpPr>
          <p:cNvPr id="7" name="Picture Placeholder 23">
            <a:extLst>
              <a:ext uri="{FF2B5EF4-FFF2-40B4-BE49-F238E27FC236}">
                <a16:creationId xmlns:a16="http://schemas.microsoft.com/office/drawing/2014/main" id="{A342208A-7F52-4C16-BF8A-A70CD85DC168}"/>
              </a:ext>
            </a:extLst>
          </p:cNvPr>
          <p:cNvSpPr>
            <a:spLocks noGrp="1"/>
          </p:cNvSpPr>
          <p:nvPr>
            <p:ph type="pic" sz="quarter" idx="13"/>
          </p:nvPr>
        </p:nvSpPr>
        <p:spPr>
          <a:xfrm>
            <a:off x="474202" y="2659090"/>
            <a:ext cx="2624328" cy="1801368"/>
          </a:xfrm>
        </p:spPr>
        <p:txBody>
          <a:bodyPr/>
          <a:lstStyle>
            <a:lvl1pPr marL="0" indent="0">
              <a:buNone/>
              <a:defRPr/>
            </a:lvl1pPr>
          </a:lstStyle>
          <a:p>
            <a:endParaRPr lang="en-US"/>
          </a:p>
        </p:txBody>
      </p:sp>
      <p:sp>
        <p:nvSpPr>
          <p:cNvPr id="8" name="Text Placeholder 28">
            <a:extLst>
              <a:ext uri="{FF2B5EF4-FFF2-40B4-BE49-F238E27FC236}">
                <a16:creationId xmlns:a16="http://schemas.microsoft.com/office/drawing/2014/main" id="{59209785-A2FF-4005-B08B-066B494ED52D}"/>
              </a:ext>
            </a:extLst>
          </p:cNvPr>
          <p:cNvSpPr>
            <a:spLocks noGrp="1"/>
          </p:cNvSpPr>
          <p:nvPr>
            <p:ph type="body" sz="quarter" idx="17" hasCustomPrompt="1"/>
          </p:nvPr>
        </p:nvSpPr>
        <p:spPr>
          <a:xfrm>
            <a:off x="464677" y="4749272"/>
            <a:ext cx="2624328" cy="347662"/>
          </a:xfrm>
        </p:spPr>
        <p:txBody>
          <a:bodyPr lIns="0" tIns="0" rIns="0" bIns="0">
            <a:noAutofit/>
          </a:bodyPr>
          <a:lstStyle>
            <a:lvl1pPr marL="0" indent="0" algn="ctr">
              <a:lnSpc>
                <a:spcPct val="100000"/>
              </a:lnSpc>
              <a:spcBef>
                <a:spcPts val="0"/>
              </a:spcBef>
              <a:buNone/>
              <a:defRPr sz="2000" spc="0" baseline="0">
                <a:solidFill>
                  <a:schemeClr val="tx1"/>
                </a:solidFill>
              </a:defRPr>
            </a:lvl1pPr>
          </a:lstStyle>
          <a:p>
            <a:pPr lvl="0"/>
            <a:r>
              <a:rPr lang="en-US" dirty="0"/>
              <a:t>Name</a:t>
            </a:r>
          </a:p>
        </p:txBody>
      </p:sp>
      <p:sp>
        <p:nvSpPr>
          <p:cNvPr id="9" name="Text Placeholder 28">
            <a:extLst>
              <a:ext uri="{FF2B5EF4-FFF2-40B4-BE49-F238E27FC236}">
                <a16:creationId xmlns:a16="http://schemas.microsoft.com/office/drawing/2014/main" id="{093D08DD-AE30-4184-B3A7-CBAB807C6672}"/>
              </a:ext>
            </a:extLst>
          </p:cNvPr>
          <p:cNvSpPr>
            <a:spLocks noGrp="1"/>
          </p:cNvSpPr>
          <p:nvPr>
            <p:ph type="body" sz="quarter" idx="18" hasCustomPrompt="1"/>
          </p:nvPr>
        </p:nvSpPr>
        <p:spPr>
          <a:xfrm>
            <a:off x="464677" y="5143581"/>
            <a:ext cx="2624328" cy="347662"/>
          </a:xfrm>
        </p:spPr>
        <p:txBody>
          <a:bodyPr lIns="0" tIns="0" rIns="0" bIns="0">
            <a:noAutofit/>
          </a:bodyPr>
          <a:lstStyle>
            <a:lvl1pPr marL="0" indent="0" algn="ctr">
              <a:lnSpc>
                <a:spcPct val="100000"/>
              </a:lnSpc>
              <a:spcBef>
                <a:spcPts val="0"/>
              </a:spcBef>
              <a:buNone/>
              <a:defRPr sz="1600" b="0" spc="0" baseline="0">
                <a:solidFill>
                  <a:schemeClr val="tx1"/>
                </a:solidFill>
              </a:defRPr>
            </a:lvl1pPr>
          </a:lstStyle>
          <a:p>
            <a:pPr lvl="0"/>
            <a:r>
              <a:rPr lang="en-US" dirty="0"/>
              <a:t>Title</a:t>
            </a:r>
          </a:p>
        </p:txBody>
      </p:sp>
      <p:sp>
        <p:nvSpPr>
          <p:cNvPr id="10" name="Picture Placeholder 23">
            <a:extLst>
              <a:ext uri="{FF2B5EF4-FFF2-40B4-BE49-F238E27FC236}">
                <a16:creationId xmlns:a16="http://schemas.microsoft.com/office/drawing/2014/main" id="{CA1F7BAF-57A3-4F79-B170-D95EF5934706}"/>
              </a:ext>
            </a:extLst>
          </p:cNvPr>
          <p:cNvSpPr>
            <a:spLocks noGrp="1"/>
          </p:cNvSpPr>
          <p:nvPr>
            <p:ph type="pic" sz="quarter" idx="14"/>
          </p:nvPr>
        </p:nvSpPr>
        <p:spPr>
          <a:xfrm>
            <a:off x="3351870" y="2659090"/>
            <a:ext cx="2624328" cy="1801368"/>
          </a:xfrm>
        </p:spPr>
        <p:txBody>
          <a:bodyPr/>
          <a:lstStyle>
            <a:lvl1pPr marL="0" indent="0">
              <a:buNone/>
              <a:defRPr/>
            </a:lvl1pPr>
          </a:lstStyle>
          <a:p>
            <a:endParaRPr lang="en-US"/>
          </a:p>
        </p:txBody>
      </p:sp>
      <p:sp>
        <p:nvSpPr>
          <p:cNvPr id="11" name="Text Placeholder 28">
            <a:extLst>
              <a:ext uri="{FF2B5EF4-FFF2-40B4-BE49-F238E27FC236}">
                <a16:creationId xmlns:a16="http://schemas.microsoft.com/office/drawing/2014/main" id="{0E272F39-6650-4251-818A-CAF1034A261C}"/>
              </a:ext>
            </a:extLst>
          </p:cNvPr>
          <p:cNvSpPr>
            <a:spLocks noGrp="1"/>
          </p:cNvSpPr>
          <p:nvPr>
            <p:ph type="body" sz="quarter" idx="19" hasCustomPrompt="1"/>
          </p:nvPr>
        </p:nvSpPr>
        <p:spPr>
          <a:xfrm>
            <a:off x="3342320" y="4749272"/>
            <a:ext cx="2624328" cy="347662"/>
          </a:xfrm>
        </p:spPr>
        <p:txBody>
          <a:bodyPr lIns="0" tIns="0" rIns="0" bIns="0">
            <a:noAutofit/>
          </a:bodyPr>
          <a:lstStyle>
            <a:lvl1pPr marL="0" indent="0" algn="ctr">
              <a:lnSpc>
                <a:spcPct val="100000"/>
              </a:lnSpc>
              <a:spcBef>
                <a:spcPts val="0"/>
              </a:spcBef>
              <a:buNone/>
              <a:defRPr sz="2000" spc="0" baseline="0">
                <a:solidFill>
                  <a:schemeClr val="tx1"/>
                </a:solidFill>
              </a:defRPr>
            </a:lvl1pPr>
          </a:lstStyle>
          <a:p>
            <a:pPr lvl="0"/>
            <a:r>
              <a:rPr lang="en-US" dirty="0"/>
              <a:t>Name</a:t>
            </a:r>
          </a:p>
        </p:txBody>
      </p:sp>
      <p:sp>
        <p:nvSpPr>
          <p:cNvPr id="12" name="Text Placeholder 28">
            <a:extLst>
              <a:ext uri="{FF2B5EF4-FFF2-40B4-BE49-F238E27FC236}">
                <a16:creationId xmlns:a16="http://schemas.microsoft.com/office/drawing/2014/main" id="{F2E24AEA-7B80-4897-A646-36D3F07A3E6B}"/>
              </a:ext>
            </a:extLst>
          </p:cNvPr>
          <p:cNvSpPr>
            <a:spLocks noGrp="1"/>
          </p:cNvSpPr>
          <p:nvPr>
            <p:ph type="body" sz="quarter" idx="20" hasCustomPrompt="1"/>
          </p:nvPr>
        </p:nvSpPr>
        <p:spPr>
          <a:xfrm>
            <a:off x="3342320" y="5143581"/>
            <a:ext cx="2624328" cy="347662"/>
          </a:xfrm>
        </p:spPr>
        <p:txBody>
          <a:bodyPr lIns="0" tIns="0" rIns="0" bIns="0">
            <a:noAutofit/>
          </a:bodyPr>
          <a:lstStyle>
            <a:lvl1pPr marL="0" indent="0" algn="ctr">
              <a:lnSpc>
                <a:spcPct val="100000"/>
              </a:lnSpc>
              <a:spcBef>
                <a:spcPts val="0"/>
              </a:spcBef>
              <a:buNone/>
              <a:defRPr sz="1600" b="0" spc="0" baseline="0">
                <a:solidFill>
                  <a:schemeClr val="tx1"/>
                </a:solidFill>
              </a:defRPr>
            </a:lvl1pPr>
          </a:lstStyle>
          <a:p>
            <a:pPr lvl="0"/>
            <a:r>
              <a:rPr lang="en-US" dirty="0"/>
              <a:t>Title</a:t>
            </a:r>
          </a:p>
        </p:txBody>
      </p:sp>
      <p:sp>
        <p:nvSpPr>
          <p:cNvPr id="13" name="Picture Placeholder 23">
            <a:extLst>
              <a:ext uri="{FF2B5EF4-FFF2-40B4-BE49-F238E27FC236}">
                <a16:creationId xmlns:a16="http://schemas.microsoft.com/office/drawing/2014/main" id="{2A98750D-61F1-4F11-81A7-783F04218E6E}"/>
              </a:ext>
            </a:extLst>
          </p:cNvPr>
          <p:cNvSpPr>
            <a:spLocks noGrp="1"/>
          </p:cNvSpPr>
          <p:nvPr>
            <p:ph type="pic" sz="quarter" idx="15"/>
          </p:nvPr>
        </p:nvSpPr>
        <p:spPr>
          <a:xfrm>
            <a:off x="6227020" y="2659090"/>
            <a:ext cx="2624328" cy="1801368"/>
          </a:xfrm>
        </p:spPr>
        <p:txBody>
          <a:bodyPr/>
          <a:lstStyle>
            <a:lvl1pPr marL="0" indent="0">
              <a:buNone/>
              <a:defRPr/>
            </a:lvl1pPr>
          </a:lstStyle>
          <a:p>
            <a:endParaRPr lang="en-US"/>
          </a:p>
        </p:txBody>
      </p:sp>
      <p:sp>
        <p:nvSpPr>
          <p:cNvPr id="14" name="Text Placeholder 28">
            <a:extLst>
              <a:ext uri="{FF2B5EF4-FFF2-40B4-BE49-F238E27FC236}">
                <a16:creationId xmlns:a16="http://schemas.microsoft.com/office/drawing/2014/main" id="{EE32408B-5DEA-4E1C-A16B-9931CE46D471}"/>
              </a:ext>
            </a:extLst>
          </p:cNvPr>
          <p:cNvSpPr>
            <a:spLocks noGrp="1"/>
          </p:cNvSpPr>
          <p:nvPr>
            <p:ph type="body" sz="quarter" idx="21" hasCustomPrompt="1"/>
          </p:nvPr>
        </p:nvSpPr>
        <p:spPr>
          <a:xfrm>
            <a:off x="6235064" y="4749272"/>
            <a:ext cx="2624328" cy="347662"/>
          </a:xfrm>
        </p:spPr>
        <p:txBody>
          <a:bodyPr lIns="0" tIns="0" rIns="0" bIns="0">
            <a:noAutofit/>
          </a:bodyPr>
          <a:lstStyle>
            <a:lvl1pPr marL="0" indent="0" algn="ctr">
              <a:lnSpc>
                <a:spcPct val="100000"/>
              </a:lnSpc>
              <a:spcBef>
                <a:spcPts val="0"/>
              </a:spcBef>
              <a:buNone/>
              <a:defRPr sz="2000" spc="0" baseline="0">
                <a:solidFill>
                  <a:schemeClr val="tx1"/>
                </a:solidFill>
              </a:defRPr>
            </a:lvl1pPr>
          </a:lstStyle>
          <a:p>
            <a:pPr lvl="0"/>
            <a:r>
              <a:rPr lang="en-US" dirty="0"/>
              <a:t>Name</a:t>
            </a:r>
          </a:p>
        </p:txBody>
      </p:sp>
      <p:sp>
        <p:nvSpPr>
          <p:cNvPr id="15" name="Text Placeholder 28">
            <a:extLst>
              <a:ext uri="{FF2B5EF4-FFF2-40B4-BE49-F238E27FC236}">
                <a16:creationId xmlns:a16="http://schemas.microsoft.com/office/drawing/2014/main" id="{0917A361-2187-4AB6-A1E4-6B0E4E6650E8}"/>
              </a:ext>
            </a:extLst>
          </p:cNvPr>
          <p:cNvSpPr>
            <a:spLocks noGrp="1"/>
          </p:cNvSpPr>
          <p:nvPr>
            <p:ph type="body" sz="quarter" idx="22" hasCustomPrompt="1"/>
          </p:nvPr>
        </p:nvSpPr>
        <p:spPr>
          <a:xfrm>
            <a:off x="6235064" y="5143581"/>
            <a:ext cx="2624328" cy="347662"/>
          </a:xfrm>
        </p:spPr>
        <p:txBody>
          <a:bodyPr lIns="0" tIns="0" rIns="0" bIns="0">
            <a:noAutofit/>
          </a:bodyPr>
          <a:lstStyle>
            <a:lvl1pPr marL="0" indent="0" algn="ctr">
              <a:lnSpc>
                <a:spcPct val="100000"/>
              </a:lnSpc>
              <a:spcBef>
                <a:spcPts val="0"/>
              </a:spcBef>
              <a:buNone/>
              <a:defRPr sz="1600" b="0" spc="0" baseline="0">
                <a:solidFill>
                  <a:schemeClr val="tx1"/>
                </a:solidFill>
              </a:defRPr>
            </a:lvl1pPr>
          </a:lstStyle>
          <a:p>
            <a:pPr lvl="0"/>
            <a:r>
              <a:rPr lang="en-US" dirty="0"/>
              <a:t>Title</a:t>
            </a:r>
          </a:p>
        </p:txBody>
      </p:sp>
      <p:sp>
        <p:nvSpPr>
          <p:cNvPr id="16" name="Picture Placeholder 23">
            <a:extLst>
              <a:ext uri="{FF2B5EF4-FFF2-40B4-BE49-F238E27FC236}">
                <a16:creationId xmlns:a16="http://schemas.microsoft.com/office/drawing/2014/main" id="{11DA2664-78E4-4126-9534-E718C9E877F6}"/>
              </a:ext>
            </a:extLst>
          </p:cNvPr>
          <p:cNvSpPr>
            <a:spLocks noGrp="1"/>
          </p:cNvSpPr>
          <p:nvPr>
            <p:ph type="pic" sz="quarter" idx="16"/>
          </p:nvPr>
        </p:nvSpPr>
        <p:spPr>
          <a:xfrm>
            <a:off x="9113391" y="2631493"/>
            <a:ext cx="2624328" cy="1801368"/>
          </a:xfrm>
        </p:spPr>
        <p:txBody>
          <a:bodyPr/>
          <a:lstStyle>
            <a:lvl1pPr marL="0" indent="0">
              <a:buNone/>
              <a:defRPr/>
            </a:lvl1pPr>
          </a:lstStyle>
          <a:p>
            <a:endParaRPr lang="en-US"/>
          </a:p>
        </p:txBody>
      </p:sp>
      <p:sp>
        <p:nvSpPr>
          <p:cNvPr id="17" name="Text Placeholder 28">
            <a:extLst>
              <a:ext uri="{FF2B5EF4-FFF2-40B4-BE49-F238E27FC236}">
                <a16:creationId xmlns:a16="http://schemas.microsoft.com/office/drawing/2014/main" id="{FD4B7AF1-C573-42D5-A6AC-9CDE36C2B579}"/>
              </a:ext>
            </a:extLst>
          </p:cNvPr>
          <p:cNvSpPr>
            <a:spLocks noGrp="1"/>
          </p:cNvSpPr>
          <p:nvPr>
            <p:ph type="body" sz="quarter" idx="23" hasCustomPrompt="1"/>
          </p:nvPr>
        </p:nvSpPr>
        <p:spPr>
          <a:xfrm>
            <a:off x="9113391" y="4749272"/>
            <a:ext cx="2624328" cy="347662"/>
          </a:xfrm>
        </p:spPr>
        <p:txBody>
          <a:bodyPr lIns="0" tIns="0" rIns="0" bIns="0">
            <a:noAutofit/>
          </a:bodyPr>
          <a:lstStyle>
            <a:lvl1pPr marL="0" indent="0" algn="ctr">
              <a:lnSpc>
                <a:spcPct val="100000"/>
              </a:lnSpc>
              <a:spcBef>
                <a:spcPts val="0"/>
              </a:spcBef>
              <a:buNone/>
              <a:defRPr sz="2000" spc="0" baseline="0">
                <a:solidFill>
                  <a:schemeClr val="tx1"/>
                </a:solidFill>
              </a:defRPr>
            </a:lvl1pPr>
          </a:lstStyle>
          <a:p>
            <a:pPr lvl="0"/>
            <a:r>
              <a:rPr lang="en-US" dirty="0"/>
              <a:t>Name</a:t>
            </a:r>
          </a:p>
        </p:txBody>
      </p:sp>
      <p:sp>
        <p:nvSpPr>
          <p:cNvPr id="18" name="Text Placeholder 28">
            <a:extLst>
              <a:ext uri="{FF2B5EF4-FFF2-40B4-BE49-F238E27FC236}">
                <a16:creationId xmlns:a16="http://schemas.microsoft.com/office/drawing/2014/main" id="{60E2206A-3CD1-417B-82DB-28AC9CB2FC81}"/>
              </a:ext>
            </a:extLst>
          </p:cNvPr>
          <p:cNvSpPr>
            <a:spLocks noGrp="1"/>
          </p:cNvSpPr>
          <p:nvPr>
            <p:ph type="body" sz="quarter" idx="24" hasCustomPrompt="1"/>
          </p:nvPr>
        </p:nvSpPr>
        <p:spPr>
          <a:xfrm>
            <a:off x="9113391" y="5143581"/>
            <a:ext cx="2624328" cy="347662"/>
          </a:xfrm>
        </p:spPr>
        <p:txBody>
          <a:bodyPr lIns="0" tIns="0" rIns="0" bIns="0">
            <a:noAutofit/>
          </a:bodyPr>
          <a:lstStyle>
            <a:lvl1pPr marL="0" indent="0" algn="ctr">
              <a:lnSpc>
                <a:spcPct val="100000"/>
              </a:lnSpc>
              <a:spcBef>
                <a:spcPts val="0"/>
              </a:spcBef>
              <a:buNone/>
              <a:defRPr sz="1600" b="0" spc="0" baseline="0">
                <a:solidFill>
                  <a:schemeClr val="tx1"/>
                </a:solidFill>
              </a:defRPr>
            </a:lvl1pPr>
          </a:lstStyle>
          <a:p>
            <a:pPr lvl="0"/>
            <a:r>
              <a:rPr lang="en-US" dirty="0"/>
              <a:t>Title</a:t>
            </a:r>
          </a:p>
        </p:txBody>
      </p:sp>
    </p:spTree>
    <p:extLst>
      <p:ext uri="{BB962C8B-B14F-4D97-AF65-F5344CB8AC3E}">
        <p14:creationId xmlns:p14="http://schemas.microsoft.com/office/powerpoint/2010/main" val="2484103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2BDFDF-C29B-490D-B7E4-91359671192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7" name="Group 6">
            <a:extLst>
              <a:ext uri="{FF2B5EF4-FFF2-40B4-BE49-F238E27FC236}">
                <a16:creationId xmlns:a16="http://schemas.microsoft.com/office/drawing/2014/main" id="{E733B2E6-29D0-4249-A0A5-82013CE168B9}"/>
              </a:ext>
              <a:ext uri="{C183D7F6-B498-43B3-948B-1728B52AA6E4}">
                <adec:decorative xmlns:adec="http://schemas.microsoft.com/office/drawing/2017/decorative" val="1"/>
              </a:ext>
            </a:extLst>
          </p:cNvPr>
          <p:cNvGrpSpPr/>
          <p:nvPr userDrawn="1"/>
        </p:nvGrpSpPr>
        <p:grpSpPr>
          <a:xfrm flipH="1">
            <a:off x="0" y="0"/>
            <a:ext cx="7724071" cy="6858000"/>
            <a:chOff x="4464881" y="0"/>
            <a:chExt cx="7724071" cy="6858000"/>
          </a:xfrm>
        </p:grpSpPr>
        <p:pic>
          <p:nvPicPr>
            <p:cNvPr id="8" name="Picture 7" descr="A picture containing holding&#10;&#10;Description automatically generated">
              <a:extLst>
                <a:ext uri="{FF2B5EF4-FFF2-40B4-BE49-F238E27FC236}">
                  <a16:creationId xmlns:a16="http://schemas.microsoft.com/office/drawing/2014/main" id="{13AED3CD-2B31-49BC-BC04-850E0AD360B6}"/>
                </a:ext>
              </a:extLst>
            </p:cNvPr>
            <p:cNvPicPr>
              <a:picLocks noChangeAspect="1"/>
            </p:cNvPicPr>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9" name="Picture 8" descr="A picture containing holding, flower&#10;&#10;Description automatically generated">
              <a:extLst>
                <a:ext uri="{FF2B5EF4-FFF2-40B4-BE49-F238E27FC236}">
                  <a16:creationId xmlns:a16="http://schemas.microsoft.com/office/drawing/2014/main" id="{D5FE2C96-BB8F-4A14-88E4-C871D91E28B3}"/>
                </a:ext>
              </a:extLst>
            </p:cNvPr>
            <p:cNvPicPr>
              <a:picLocks noChangeAspect="1"/>
            </p:cNvPicPr>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10" name="Rectangle 9">
            <a:extLst>
              <a:ext uri="{FF2B5EF4-FFF2-40B4-BE49-F238E27FC236}">
                <a16:creationId xmlns:a16="http://schemas.microsoft.com/office/drawing/2014/main" id="{4F2C506E-3A15-4D88-8C7E-AE65D21F189B}"/>
              </a:ext>
              <a:ext uri="{C183D7F6-B498-43B3-948B-1728B52AA6E4}">
                <adec:decorative xmlns:adec="http://schemas.microsoft.com/office/drawing/2017/decorative" val="1"/>
              </a:ext>
            </a:extLst>
          </p:cNvPr>
          <p:cNvSpPr/>
          <p:nvPr userDrawn="1"/>
        </p:nvSpPr>
        <p:spPr>
          <a:xfrm>
            <a:off x="681228"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352D6351-AB6F-490B-97F2-D51C1478A1DC}"/>
              </a:ext>
            </a:extLst>
          </p:cNvPr>
          <p:cNvSpPr>
            <a:spLocks noGrp="1"/>
          </p:cNvSpPr>
          <p:nvPr>
            <p:ph type="ctrTitle"/>
          </p:nvPr>
        </p:nvSpPr>
        <p:spPr>
          <a:xfrm>
            <a:off x="1071223" y="1066800"/>
            <a:ext cx="5367527" cy="2833528"/>
          </a:xfrm>
        </p:spPr>
        <p:txBody>
          <a:bodyPr anchor="b">
            <a:normAutofit/>
          </a:bodyPr>
          <a:lstStyle/>
          <a:p>
            <a:pPr algn="l">
              <a:lnSpc>
                <a:spcPct val="100000"/>
              </a:lnSpc>
            </a:pPr>
            <a:endParaRPr lang="en-US" sz="4400" spc="120" dirty="0">
              <a:cs typeface="Posterama" panose="020B0504020200020000" pitchFamily="34" charset="0"/>
            </a:endParaRPr>
          </a:p>
        </p:txBody>
      </p:sp>
      <p:sp>
        <p:nvSpPr>
          <p:cNvPr id="12" name="Subtitle 2">
            <a:extLst>
              <a:ext uri="{FF2B5EF4-FFF2-40B4-BE49-F238E27FC236}">
                <a16:creationId xmlns:a16="http://schemas.microsoft.com/office/drawing/2014/main" id="{EF760311-9637-47CC-B0E7-6C8C307C6FDB}"/>
              </a:ext>
            </a:extLst>
          </p:cNvPr>
          <p:cNvSpPr>
            <a:spLocks noGrp="1"/>
          </p:cNvSpPr>
          <p:nvPr>
            <p:ph type="subTitle" idx="1"/>
          </p:nvPr>
        </p:nvSpPr>
        <p:spPr>
          <a:xfrm>
            <a:off x="1071223" y="4074784"/>
            <a:ext cx="5367526" cy="1640216"/>
          </a:xfrm>
        </p:spPr>
        <p:txBody>
          <a:bodyPr anchor="t"/>
          <a:lstStyle>
            <a:lvl1pPr marL="0" indent="0">
              <a:buNone/>
              <a:defRPr/>
            </a:lvl1pPr>
          </a:lstStyle>
          <a:p>
            <a:pPr algn="l">
              <a:lnSpc>
                <a:spcPct val="110000"/>
              </a:lnSpc>
            </a:pPr>
            <a:endParaRPr lang="en-US" sz="2200" dirty="0">
              <a:cs typeface="Segoe UI Semilight" panose="020B0402040204020203" pitchFamily="34" charset="0"/>
            </a:endParaRPr>
          </a:p>
        </p:txBody>
      </p:sp>
      <p:sp>
        <p:nvSpPr>
          <p:cNvPr id="16" name="Picture Placeholder 15">
            <a:extLst>
              <a:ext uri="{FF2B5EF4-FFF2-40B4-BE49-F238E27FC236}">
                <a16:creationId xmlns:a16="http://schemas.microsoft.com/office/drawing/2014/main" id="{89734E01-4E64-484E-9728-EF69422CB1D0}"/>
              </a:ext>
            </a:extLst>
          </p:cNvPr>
          <p:cNvSpPr>
            <a:spLocks noGrp="1"/>
          </p:cNvSpPr>
          <p:nvPr>
            <p:ph type="pic" sz="quarter" idx="13"/>
          </p:nvPr>
        </p:nvSpPr>
        <p:spPr>
          <a:xfrm>
            <a:off x="7013448" y="1014984"/>
            <a:ext cx="4123944" cy="2322576"/>
          </a:xfrm>
          <a:solidFill>
            <a:schemeClr val="accent6"/>
          </a:solidFill>
        </p:spPr>
        <p:txBody>
          <a:bodyPr/>
          <a:lstStyle/>
          <a:p>
            <a:endParaRPr lang="en-US" dirty="0"/>
          </a:p>
        </p:txBody>
      </p:sp>
      <p:sp>
        <p:nvSpPr>
          <p:cNvPr id="17" name="Picture Placeholder 15">
            <a:extLst>
              <a:ext uri="{FF2B5EF4-FFF2-40B4-BE49-F238E27FC236}">
                <a16:creationId xmlns:a16="http://schemas.microsoft.com/office/drawing/2014/main" id="{7CA897AB-A280-4B5A-BEF5-C5D11D65353F}"/>
              </a:ext>
            </a:extLst>
          </p:cNvPr>
          <p:cNvSpPr>
            <a:spLocks noGrp="1"/>
          </p:cNvSpPr>
          <p:nvPr>
            <p:ph type="pic" sz="quarter" idx="14"/>
          </p:nvPr>
        </p:nvSpPr>
        <p:spPr>
          <a:xfrm>
            <a:off x="7013448" y="3511296"/>
            <a:ext cx="4123944" cy="2322576"/>
          </a:xfrm>
          <a:solidFill>
            <a:schemeClr val="accent6"/>
          </a:solidFill>
        </p:spPr>
        <p:txBody>
          <a:bodyPr/>
          <a:lstStyle/>
          <a:p>
            <a:endParaRPr lang="en-US" dirty="0"/>
          </a:p>
        </p:txBody>
      </p:sp>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982019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2524541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329184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3291840" cy="3522663"/>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4453361" y="1752600"/>
            <a:ext cx="329184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4453361" y="2666999"/>
            <a:ext cx="3291840" cy="35226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17999667-FDE9-4EC7-9EF8-E64C5DA4B13D}"/>
              </a:ext>
            </a:extLst>
          </p:cNvPr>
          <p:cNvSpPr>
            <a:spLocks noGrp="1"/>
          </p:cNvSpPr>
          <p:nvPr>
            <p:ph type="body" sz="quarter" idx="13"/>
          </p:nvPr>
        </p:nvSpPr>
        <p:spPr>
          <a:xfrm>
            <a:off x="8441466" y="1757319"/>
            <a:ext cx="329184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5">
            <a:extLst>
              <a:ext uri="{FF2B5EF4-FFF2-40B4-BE49-F238E27FC236}">
                <a16:creationId xmlns:a16="http://schemas.microsoft.com/office/drawing/2014/main" id="{54466FB3-35A6-4045-8C46-5F6399D7B4C2}"/>
              </a:ext>
            </a:extLst>
          </p:cNvPr>
          <p:cNvSpPr>
            <a:spLocks noGrp="1"/>
          </p:cNvSpPr>
          <p:nvPr>
            <p:ph sz="quarter" idx="14"/>
          </p:nvPr>
        </p:nvSpPr>
        <p:spPr>
          <a:xfrm>
            <a:off x="8441466" y="2671718"/>
            <a:ext cx="3291840" cy="35226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2720477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r>
              <a:rPr lang="en-US"/>
              <a:t>20XX</a:t>
            </a:r>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r>
              <a:rPr lang="en-US" dirty="0">
                <a:solidFill>
                  <a:schemeClr val="tx1">
                    <a:alpha val="60000"/>
                  </a:schemeClr>
                </a:solidFill>
              </a:rPr>
              <a:t>Sample Footer Text</a:t>
            </a: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137308740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46" r:id="rId4"/>
    <p:sldLayoutId id="2147483734" r:id="rId5"/>
    <p:sldLayoutId id="2147483753" r:id="rId6"/>
    <p:sldLayoutId id="2147483752" r:id="rId7"/>
    <p:sldLayoutId id="2147483737" r:id="rId8"/>
    <p:sldLayoutId id="2147483750" r:id="rId9"/>
    <p:sldLayoutId id="2147483745" r:id="rId10"/>
    <p:sldLayoutId id="2147483751" r:id="rId11"/>
    <p:sldLayoutId id="2147483733" r:id="rId12"/>
    <p:sldLayoutId id="2147483744" r:id="rId13"/>
    <p:sldLayoutId id="2147483736" r:id="rId14"/>
    <p:sldLayoutId id="2147483739" r:id="rId15"/>
    <p:sldLayoutId id="2147483740" r:id="rId16"/>
    <p:sldLayoutId id="2147483741" r:id="rId17"/>
  </p:sldLayoutIdLst>
  <p:hf hd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DDE03-5881-4143-92C0-900FD2200E97}"/>
              </a:ext>
            </a:extLst>
          </p:cNvPr>
          <p:cNvSpPr>
            <a:spLocks noGrp="1"/>
          </p:cNvSpPr>
          <p:nvPr>
            <p:ph type="ctrTitle"/>
          </p:nvPr>
        </p:nvSpPr>
        <p:spPr>
          <a:xfrm>
            <a:off x="6651811" y="491950"/>
            <a:ext cx="5257800" cy="2833528"/>
          </a:xfrm>
        </p:spPr>
        <p:txBody>
          <a:bodyPr/>
          <a:lstStyle/>
          <a:p>
            <a:r>
              <a:rPr lang="en-US" dirty="0"/>
              <a:t>S2 STEM Project</a:t>
            </a:r>
          </a:p>
        </p:txBody>
      </p:sp>
      <p:sp>
        <p:nvSpPr>
          <p:cNvPr id="3" name="Subtitle 2">
            <a:extLst>
              <a:ext uri="{FF2B5EF4-FFF2-40B4-BE49-F238E27FC236}">
                <a16:creationId xmlns:a16="http://schemas.microsoft.com/office/drawing/2014/main" id="{16726D00-6671-49B9-B158-E8FE9A305797}"/>
              </a:ext>
            </a:extLst>
          </p:cNvPr>
          <p:cNvSpPr>
            <a:spLocks noGrp="1"/>
          </p:cNvSpPr>
          <p:nvPr>
            <p:ph type="subTitle" idx="1"/>
          </p:nvPr>
        </p:nvSpPr>
        <p:spPr>
          <a:xfrm>
            <a:off x="6580093" y="3429000"/>
            <a:ext cx="5257799" cy="1640216"/>
          </a:xfrm>
        </p:spPr>
        <p:txBody>
          <a:bodyPr>
            <a:normAutofit/>
          </a:bodyPr>
          <a:lstStyle/>
          <a:p>
            <a:r>
              <a:rPr lang="en-US" sz="7200" dirty="0"/>
              <a:t>ECO CAFE</a:t>
            </a:r>
          </a:p>
        </p:txBody>
      </p:sp>
      <p:pic>
        <p:nvPicPr>
          <p:cNvPr id="7" name="Picture 6">
            <a:extLst>
              <a:ext uri="{FF2B5EF4-FFF2-40B4-BE49-F238E27FC236}">
                <a16:creationId xmlns:a16="http://schemas.microsoft.com/office/drawing/2014/main" id="{5E6A1FB4-C120-4CF2-B83C-D44C9B402E8C}"/>
              </a:ext>
            </a:extLst>
          </p:cNvPr>
          <p:cNvPicPr>
            <a:picLocks noChangeAspect="1"/>
          </p:cNvPicPr>
          <p:nvPr/>
        </p:nvPicPr>
        <p:blipFill>
          <a:blip r:embed="rId3"/>
          <a:stretch>
            <a:fillRect/>
          </a:stretch>
        </p:blipFill>
        <p:spPr>
          <a:xfrm>
            <a:off x="990600" y="1918448"/>
            <a:ext cx="4965996" cy="3221702"/>
          </a:xfrm>
          <a:prstGeom prst="rect">
            <a:avLst/>
          </a:prstGeom>
        </p:spPr>
      </p:pic>
    </p:spTree>
    <p:extLst>
      <p:ext uri="{BB962C8B-B14F-4D97-AF65-F5344CB8AC3E}">
        <p14:creationId xmlns:p14="http://schemas.microsoft.com/office/powerpoint/2010/main" val="732293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06785-2E66-4972-BCDB-748DB2E55428}"/>
              </a:ext>
            </a:extLst>
          </p:cNvPr>
          <p:cNvSpPr>
            <a:spLocks noGrp="1"/>
          </p:cNvSpPr>
          <p:nvPr>
            <p:ph type="title"/>
          </p:nvPr>
        </p:nvSpPr>
        <p:spPr>
          <a:xfrm>
            <a:off x="1831848" y="1024128"/>
            <a:ext cx="4953000" cy="2130552"/>
          </a:xfrm>
        </p:spPr>
        <p:txBody>
          <a:bodyPr/>
          <a:lstStyle/>
          <a:p>
            <a:r>
              <a:rPr lang="en-GB" dirty="0"/>
              <a:t>What is STEM?</a:t>
            </a:r>
          </a:p>
        </p:txBody>
      </p:sp>
      <p:sp>
        <p:nvSpPr>
          <p:cNvPr id="3" name="Content Placeholder 2">
            <a:extLst>
              <a:ext uri="{FF2B5EF4-FFF2-40B4-BE49-F238E27FC236}">
                <a16:creationId xmlns:a16="http://schemas.microsoft.com/office/drawing/2014/main" id="{5654E03C-1B3F-4D04-8272-5459AEA538AD}"/>
              </a:ext>
            </a:extLst>
          </p:cNvPr>
          <p:cNvSpPr>
            <a:spLocks noGrp="1"/>
          </p:cNvSpPr>
          <p:nvPr>
            <p:ph idx="1"/>
          </p:nvPr>
        </p:nvSpPr>
        <p:spPr>
          <a:xfrm>
            <a:off x="1143000" y="2743200"/>
            <a:ext cx="4953000" cy="2514600"/>
          </a:xfrm>
        </p:spPr>
        <p:txBody>
          <a:bodyPr>
            <a:normAutofit fontScale="70000" lnSpcReduction="20000"/>
          </a:bodyPr>
          <a:lstStyle/>
          <a:p>
            <a:pPr algn="ctr">
              <a:lnSpc>
                <a:spcPct val="90000"/>
              </a:lnSpc>
              <a:spcAft>
                <a:spcPts val="600"/>
              </a:spcAft>
            </a:pPr>
            <a:endParaRPr lang="en-US" dirty="0">
              <a:cs typeface="Calibri"/>
            </a:endParaRPr>
          </a:p>
          <a:p>
            <a:pPr algn="ctr">
              <a:lnSpc>
                <a:spcPct val="90000"/>
              </a:lnSpc>
              <a:spcAft>
                <a:spcPts val="600"/>
              </a:spcAft>
            </a:pPr>
            <a:r>
              <a:rPr lang="en-US" dirty="0"/>
              <a:t>STEM subjects teach you important transferable skills, such as critical thinking, problem-solving and the ability to work as a team. Whilst these are all vital skills if you wish to go on to study science or technology, they can also be applied to almost any profession, making them an incredibly valuable skill set.</a:t>
            </a:r>
            <a:endParaRPr lang="en-US" dirty="0">
              <a:cs typeface="Calibri" panose="020F0502020204030204"/>
            </a:endParaRPr>
          </a:p>
          <a:p>
            <a:endParaRPr lang="en-GB" dirty="0"/>
          </a:p>
        </p:txBody>
      </p:sp>
      <p:pic>
        <p:nvPicPr>
          <p:cNvPr id="9" name="Picture Placeholder 8">
            <a:extLst>
              <a:ext uri="{FF2B5EF4-FFF2-40B4-BE49-F238E27FC236}">
                <a16:creationId xmlns:a16="http://schemas.microsoft.com/office/drawing/2014/main" id="{0C945600-E47A-4E6D-9625-AEBEBADDDE01}"/>
              </a:ext>
            </a:extLst>
          </p:cNvPr>
          <p:cNvPicPr>
            <a:picLocks noGrp="1" noChangeAspect="1"/>
          </p:cNvPicPr>
          <p:nvPr>
            <p:ph type="pic" sz="quarter" idx="14"/>
          </p:nvPr>
        </p:nvPicPr>
        <p:blipFill>
          <a:blip r:embed="rId2"/>
          <a:srcRect t="896" b="896"/>
          <a:stretch>
            <a:fillRect/>
          </a:stretch>
        </p:blipFill>
        <p:spPr>
          <a:prstGeom prst="rect">
            <a:avLst/>
          </a:prstGeom>
        </p:spPr>
      </p:pic>
      <p:sp>
        <p:nvSpPr>
          <p:cNvPr id="6" name="Footer Placeholder 5">
            <a:extLst>
              <a:ext uri="{FF2B5EF4-FFF2-40B4-BE49-F238E27FC236}">
                <a16:creationId xmlns:a16="http://schemas.microsoft.com/office/drawing/2014/main" id="{224CD378-2EC8-4A65-A457-E2223EF231D0}"/>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F92D1638-C1FE-4730-87CD-7EE58014EF18}"/>
              </a:ext>
            </a:extLst>
          </p:cNvPr>
          <p:cNvSpPr>
            <a:spLocks noGrp="1"/>
          </p:cNvSpPr>
          <p:nvPr>
            <p:ph type="sldNum" sz="quarter" idx="12"/>
          </p:nvPr>
        </p:nvSpPr>
        <p:spPr/>
        <p:txBody>
          <a:bodyPr/>
          <a:lstStyle/>
          <a:p>
            <a:fld id="{73B850FF-6169-4056-8077-06FFA93A5366}" type="slidenum">
              <a:rPr lang="en-US" smtClean="0"/>
              <a:t>2</a:t>
            </a:fld>
            <a:endParaRPr lang="en-US" dirty="0"/>
          </a:p>
        </p:txBody>
      </p:sp>
      <p:pic>
        <p:nvPicPr>
          <p:cNvPr id="13" name="Picture Placeholder 12">
            <a:extLst>
              <a:ext uri="{FF2B5EF4-FFF2-40B4-BE49-F238E27FC236}">
                <a16:creationId xmlns:a16="http://schemas.microsoft.com/office/drawing/2014/main" id="{1784D01B-90C1-4B94-AF1C-F7C2B7759A4E}"/>
              </a:ext>
            </a:extLst>
          </p:cNvPr>
          <p:cNvPicPr>
            <a:picLocks noGrp="1" noChangeAspect="1"/>
          </p:cNvPicPr>
          <p:nvPr>
            <p:ph type="pic" sz="quarter" idx="13"/>
          </p:nvPr>
        </p:nvPicPr>
        <p:blipFill>
          <a:blip r:embed="rId3"/>
          <a:srcRect l="665" r="665"/>
          <a:stretch>
            <a:fillRect/>
          </a:stretch>
        </p:blipFill>
        <p:spPr>
          <a:prstGeom prst="rect">
            <a:avLst/>
          </a:prstGeom>
        </p:spPr>
      </p:pic>
    </p:spTree>
    <p:extLst>
      <p:ext uri="{BB962C8B-B14F-4D97-AF65-F5344CB8AC3E}">
        <p14:creationId xmlns:p14="http://schemas.microsoft.com/office/powerpoint/2010/main" val="3164067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A3C889D-15B1-D67C-B59C-FD41B7556C4C}"/>
              </a:ext>
            </a:extLst>
          </p:cNvPr>
          <p:cNvSpPr/>
          <p:nvPr/>
        </p:nvSpPr>
        <p:spPr>
          <a:xfrm>
            <a:off x="2653429" y="2423846"/>
            <a:ext cx="2157352" cy="4304805"/>
          </a:xfrm>
          <a:prstGeom prst="rect">
            <a:avLst/>
          </a:prstGeom>
          <a:solidFill>
            <a:schemeClr val="bg2">
              <a:lumMod val="75000"/>
            </a:schemeClr>
          </a:solidFill>
          <a:effectLst>
            <a:outerShdw blurRad="635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8775F898-5680-51DB-0EED-CE5688C7218A}"/>
              </a:ext>
            </a:extLst>
          </p:cNvPr>
          <p:cNvSpPr/>
          <p:nvPr/>
        </p:nvSpPr>
        <p:spPr>
          <a:xfrm>
            <a:off x="7450232" y="2423846"/>
            <a:ext cx="2157352" cy="4304805"/>
          </a:xfrm>
          <a:prstGeom prst="rect">
            <a:avLst/>
          </a:prstGeom>
          <a:solidFill>
            <a:schemeClr val="bg2">
              <a:lumMod val="75000"/>
            </a:schemeClr>
          </a:solidFill>
          <a:effectLst>
            <a:outerShdw blurRad="635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40CC7533-5173-476F-7447-D6269BA1DDC8}"/>
              </a:ext>
            </a:extLst>
          </p:cNvPr>
          <p:cNvSpPr/>
          <p:nvPr/>
        </p:nvSpPr>
        <p:spPr>
          <a:xfrm>
            <a:off x="9785713" y="2423847"/>
            <a:ext cx="2157352" cy="4304805"/>
          </a:xfrm>
          <a:prstGeom prst="rect">
            <a:avLst/>
          </a:prstGeom>
          <a:solidFill>
            <a:schemeClr val="bg2">
              <a:lumMod val="75000"/>
            </a:schemeClr>
          </a:solidFill>
          <a:effectLst>
            <a:outerShdw blurRad="635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8E631542-CDF0-11C8-ABFE-0DF8906CC275}"/>
              </a:ext>
            </a:extLst>
          </p:cNvPr>
          <p:cNvSpPr/>
          <p:nvPr/>
        </p:nvSpPr>
        <p:spPr>
          <a:xfrm>
            <a:off x="5035053" y="2423846"/>
            <a:ext cx="2157352" cy="4304805"/>
          </a:xfrm>
          <a:prstGeom prst="rect">
            <a:avLst/>
          </a:prstGeom>
          <a:solidFill>
            <a:schemeClr val="bg2">
              <a:lumMod val="75000"/>
            </a:schemeClr>
          </a:solidFill>
          <a:effectLst>
            <a:outerShdw blurRad="635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C2FBD98-C320-8E6A-B3FF-6D49A031E026}"/>
              </a:ext>
            </a:extLst>
          </p:cNvPr>
          <p:cNvSpPr/>
          <p:nvPr/>
        </p:nvSpPr>
        <p:spPr>
          <a:xfrm>
            <a:off x="309512" y="2423846"/>
            <a:ext cx="2127665" cy="4304805"/>
          </a:xfrm>
          <a:prstGeom prst="rect">
            <a:avLst/>
          </a:prstGeom>
          <a:solidFill>
            <a:schemeClr val="bg2">
              <a:lumMod val="75000"/>
            </a:schemeClr>
          </a:solidFill>
          <a:effectLst>
            <a:outerShdw blurRad="635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61CB6CD-CBF3-726C-1AEF-87D9F3480F79}"/>
              </a:ext>
            </a:extLst>
          </p:cNvPr>
          <p:cNvSpPr>
            <a:spLocks noGrp="1"/>
          </p:cNvSpPr>
          <p:nvPr>
            <p:ph type="title"/>
          </p:nvPr>
        </p:nvSpPr>
        <p:spPr>
          <a:xfrm>
            <a:off x="448668" y="85023"/>
            <a:ext cx="10895106" cy="1325563"/>
          </a:xfrm>
        </p:spPr>
        <p:txBody>
          <a:bodyPr/>
          <a:lstStyle/>
          <a:p>
            <a:r>
              <a:rPr lang="en-GB" u="sng" dirty="0">
                <a:cs typeface="Sabon Next LT"/>
              </a:rPr>
              <a:t>Learning Outcomes</a:t>
            </a:r>
            <a:endParaRPr lang="en-GB" dirty="0">
              <a:cs typeface="Sabon Next LT"/>
            </a:endParaRPr>
          </a:p>
        </p:txBody>
      </p:sp>
      <p:sp>
        <p:nvSpPr>
          <p:cNvPr id="4" name="Slide Number Placeholder 3">
            <a:extLst>
              <a:ext uri="{FF2B5EF4-FFF2-40B4-BE49-F238E27FC236}">
                <a16:creationId xmlns:a16="http://schemas.microsoft.com/office/drawing/2014/main" id="{B0A7062B-D514-05E4-1900-D4EB9203904A}"/>
              </a:ext>
            </a:extLst>
          </p:cNvPr>
          <p:cNvSpPr>
            <a:spLocks noGrp="1"/>
          </p:cNvSpPr>
          <p:nvPr>
            <p:ph type="sldNum" sz="quarter" idx="12"/>
          </p:nvPr>
        </p:nvSpPr>
        <p:spPr>
          <a:xfrm>
            <a:off x="8821872" y="6416675"/>
            <a:ext cx="2743200" cy="365125"/>
          </a:xfrm>
        </p:spPr>
        <p:txBody>
          <a:bodyPr/>
          <a:lstStyle/>
          <a:p>
            <a:fld id="{73B850FF-6169-4056-8077-06FFA93A5366}" type="slidenum">
              <a:rPr lang="en-US" smtClean="0"/>
              <a:t>3</a:t>
            </a:fld>
            <a:endParaRPr lang="en-US" dirty="0"/>
          </a:p>
        </p:txBody>
      </p:sp>
      <p:sp>
        <p:nvSpPr>
          <p:cNvPr id="6" name="Text Placeholder 5">
            <a:extLst>
              <a:ext uri="{FF2B5EF4-FFF2-40B4-BE49-F238E27FC236}">
                <a16:creationId xmlns:a16="http://schemas.microsoft.com/office/drawing/2014/main" id="{5C3F567B-3AAD-4AFB-586C-42A1CD7AA5E6}"/>
              </a:ext>
            </a:extLst>
          </p:cNvPr>
          <p:cNvSpPr>
            <a:spLocks noGrp="1"/>
          </p:cNvSpPr>
          <p:nvPr>
            <p:ph type="body" sz="quarter" idx="17"/>
          </p:nvPr>
        </p:nvSpPr>
        <p:spPr>
          <a:xfrm>
            <a:off x="248935" y="4214198"/>
            <a:ext cx="2281095" cy="347662"/>
          </a:xfrm>
        </p:spPr>
        <p:txBody>
          <a:bodyPr vert="horz" lIns="0" tIns="0" rIns="0" bIns="0" rtlCol="0" anchor="t">
            <a:noAutofit/>
          </a:bodyPr>
          <a:lstStyle/>
          <a:p>
            <a:r>
              <a:rPr lang="en-GB" dirty="0">
                <a:highlight>
                  <a:srgbClr val="FFCA6C"/>
                </a:highlight>
              </a:rPr>
              <a:t>Design &amp; Technology</a:t>
            </a:r>
          </a:p>
        </p:txBody>
      </p:sp>
      <p:sp>
        <p:nvSpPr>
          <p:cNvPr id="7" name="Text Placeholder 6">
            <a:extLst>
              <a:ext uri="{FF2B5EF4-FFF2-40B4-BE49-F238E27FC236}">
                <a16:creationId xmlns:a16="http://schemas.microsoft.com/office/drawing/2014/main" id="{B76AE984-8BE9-3302-4585-46DE1D7C79AB}"/>
              </a:ext>
            </a:extLst>
          </p:cNvPr>
          <p:cNvSpPr>
            <a:spLocks noGrp="1"/>
          </p:cNvSpPr>
          <p:nvPr>
            <p:ph type="body" sz="quarter" idx="18"/>
          </p:nvPr>
        </p:nvSpPr>
        <p:spPr>
          <a:xfrm>
            <a:off x="445752" y="4834756"/>
            <a:ext cx="1852432" cy="1228415"/>
          </a:xfrm>
        </p:spPr>
        <p:txBody>
          <a:bodyPr vert="horz" lIns="0" tIns="0" rIns="0" bIns="0" rtlCol="0" anchor="t">
            <a:noAutofit/>
          </a:bodyPr>
          <a:lstStyle/>
          <a:p>
            <a:r>
              <a:rPr lang="en-GB" dirty="0"/>
              <a:t>Floorplan</a:t>
            </a:r>
            <a:endParaRPr lang="en-US" dirty="0"/>
          </a:p>
          <a:p>
            <a:endParaRPr lang="en-GB" dirty="0"/>
          </a:p>
          <a:p>
            <a:r>
              <a:rPr lang="en-GB" dirty="0"/>
              <a:t>Perspective Visuals</a:t>
            </a:r>
          </a:p>
          <a:p>
            <a:endParaRPr lang="en-GB" dirty="0"/>
          </a:p>
          <a:p>
            <a:r>
              <a:rPr lang="en-GB" dirty="0"/>
              <a:t>Logo Design</a:t>
            </a:r>
          </a:p>
          <a:p>
            <a:endParaRPr lang="en-GB" dirty="0"/>
          </a:p>
          <a:p>
            <a:r>
              <a:rPr lang="en-GB" dirty="0"/>
              <a:t>Shop Front</a:t>
            </a:r>
          </a:p>
          <a:p>
            <a:endParaRPr lang="en-GB" dirty="0"/>
          </a:p>
          <a:p>
            <a:endParaRPr lang="en-GB" dirty="0"/>
          </a:p>
        </p:txBody>
      </p:sp>
      <p:sp>
        <p:nvSpPr>
          <p:cNvPr id="9" name="Text Placeholder 8">
            <a:extLst>
              <a:ext uri="{FF2B5EF4-FFF2-40B4-BE49-F238E27FC236}">
                <a16:creationId xmlns:a16="http://schemas.microsoft.com/office/drawing/2014/main" id="{8B4C63BF-90D1-5EBD-0468-090F1FC26D3A}"/>
              </a:ext>
            </a:extLst>
          </p:cNvPr>
          <p:cNvSpPr>
            <a:spLocks noGrp="1"/>
          </p:cNvSpPr>
          <p:nvPr>
            <p:ph type="body" sz="quarter" idx="19"/>
          </p:nvPr>
        </p:nvSpPr>
        <p:spPr>
          <a:xfrm>
            <a:off x="2415850" y="4214198"/>
            <a:ext cx="2624328" cy="347662"/>
          </a:xfrm>
        </p:spPr>
        <p:txBody>
          <a:bodyPr vert="horz" lIns="0" tIns="0" rIns="0" bIns="0" rtlCol="0" anchor="t">
            <a:noAutofit/>
          </a:bodyPr>
          <a:lstStyle/>
          <a:p>
            <a:r>
              <a:rPr lang="en-GB" dirty="0">
                <a:highlight>
                  <a:srgbClr val="76C2AF"/>
                </a:highlight>
              </a:rPr>
              <a:t>Computing</a:t>
            </a:r>
            <a:endParaRPr lang="en-US" dirty="0">
              <a:highlight>
                <a:srgbClr val="76C2AF"/>
              </a:highlight>
            </a:endParaRPr>
          </a:p>
        </p:txBody>
      </p:sp>
      <p:sp>
        <p:nvSpPr>
          <p:cNvPr id="10" name="Text Placeholder 9">
            <a:extLst>
              <a:ext uri="{FF2B5EF4-FFF2-40B4-BE49-F238E27FC236}">
                <a16:creationId xmlns:a16="http://schemas.microsoft.com/office/drawing/2014/main" id="{E3827379-45E3-7330-9EA8-13D853DBD4C5}"/>
              </a:ext>
            </a:extLst>
          </p:cNvPr>
          <p:cNvSpPr>
            <a:spLocks noGrp="1"/>
          </p:cNvSpPr>
          <p:nvPr>
            <p:ph type="body" sz="quarter" idx="20"/>
          </p:nvPr>
        </p:nvSpPr>
        <p:spPr>
          <a:xfrm>
            <a:off x="2860219" y="4826905"/>
            <a:ext cx="1743576" cy="288286"/>
          </a:xfrm>
        </p:spPr>
        <p:txBody>
          <a:bodyPr vert="horz" lIns="0" tIns="0" rIns="0" bIns="0" rtlCol="0" anchor="t">
            <a:noAutofit/>
          </a:bodyPr>
          <a:lstStyle/>
          <a:p>
            <a:r>
              <a:rPr lang="en-GB" dirty="0"/>
              <a:t>Creating a website design for your café</a:t>
            </a:r>
          </a:p>
        </p:txBody>
      </p:sp>
      <p:sp>
        <p:nvSpPr>
          <p:cNvPr id="12" name="Text Placeholder 11">
            <a:extLst>
              <a:ext uri="{FF2B5EF4-FFF2-40B4-BE49-F238E27FC236}">
                <a16:creationId xmlns:a16="http://schemas.microsoft.com/office/drawing/2014/main" id="{E463A10A-3DA8-6EE7-C88A-F57B8C4325D7}"/>
              </a:ext>
            </a:extLst>
          </p:cNvPr>
          <p:cNvSpPr>
            <a:spLocks noGrp="1"/>
          </p:cNvSpPr>
          <p:nvPr>
            <p:ph type="body" sz="quarter" idx="21"/>
          </p:nvPr>
        </p:nvSpPr>
        <p:spPr>
          <a:xfrm>
            <a:off x="7187362" y="4212231"/>
            <a:ext cx="2624328" cy="347662"/>
          </a:xfrm>
        </p:spPr>
        <p:txBody>
          <a:bodyPr vert="horz" lIns="0" tIns="0" rIns="0" bIns="0" rtlCol="0" anchor="t">
            <a:noAutofit/>
          </a:bodyPr>
          <a:lstStyle/>
          <a:p>
            <a:r>
              <a:rPr lang="en-GB" dirty="0">
                <a:highlight>
                  <a:srgbClr val="C0C0C0"/>
                </a:highlight>
              </a:rPr>
              <a:t>Business</a:t>
            </a:r>
          </a:p>
        </p:txBody>
      </p:sp>
      <p:sp>
        <p:nvSpPr>
          <p:cNvPr id="13" name="Text Placeholder 12">
            <a:extLst>
              <a:ext uri="{FF2B5EF4-FFF2-40B4-BE49-F238E27FC236}">
                <a16:creationId xmlns:a16="http://schemas.microsoft.com/office/drawing/2014/main" id="{41B8AB98-8D7D-6B7F-8EAA-5CBC8C6D922E}"/>
              </a:ext>
            </a:extLst>
          </p:cNvPr>
          <p:cNvSpPr>
            <a:spLocks noGrp="1"/>
          </p:cNvSpPr>
          <p:nvPr>
            <p:ph type="body" sz="quarter" idx="22"/>
          </p:nvPr>
        </p:nvSpPr>
        <p:spPr>
          <a:xfrm>
            <a:off x="7546596" y="4792269"/>
            <a:ext cx="1963342" cy="357558"/>
          </a:xfrm>
        </p:spPr>
        <p:txBody>
          <a:bodyPr vert="horz" lIns="0" tIns="0" rIns="0" bIns="0" rtlCol="0" anchor="t">
            <a:noAutofit/>
          </a:bodyPr>
          <a:lstStyle/>
          <a:p>
            <a:r>
              <a:rPr lang="en-GB" dirty="0"/>
              <a:t>Creating a business plan</a:t>
            </a:r>
            <a:endParaRPr lang="en-US" dirty="0"/>
          </a:p>
          <a:p>
            <a:endParaRPr lang="en-GB" dirty="0"/>
          </a:p>
          <a:p>
            <a:r>
              <a:rPr lang="en-GB" dirty="0"/>
              <a:t>Costing and budget</a:t>
            </a:r>
          </a:p>
          <a:p>
            <a:endParaRPr lang="en-GB" dirty="0"/>
          </a:p>
          <a:p>
            <a:r>
              <a:rPr lang="en-GB" dirty="0"/>
              <a:t>Promotional Campaign</a:t>
            </a:r>
          </a:p>
        </p:txBody>
      </p:sp>
      <p:sp>
        <p:nvSpPr>
          <p:cNvPr id="15" name="Text Placeholder 14">
            <a:extLst>
              <a:ext uri="{FF2B5EF4-FFF2-40B4-BE49-F238E27FC236}">
                <a16:creationId xmlns:a16="http://schemas.microsoft.com/office/drawing/2014/main" id="{D655B916-F5EF-1D94-E1E2-E1D32365018F}"/>
              </a:ext>
            </a:extLst>
          </p:cNvPr>
          <p:cNvSpPr>
            <a:spLocks noGrp="1"/>
          </p:cNvSpPr>
          <p:nvPr>
            <p:ph type="body" sz="quarter" idx="23"/>
          </p:nvPr>
        </p:nvSpPr>
        <p:spPr>
          <a:xfrm>
            <a:off x="9552225" y="4218355"/>
            <a:ext cx="2624328" cy="347662"/>
          </a:xfrm>
        </p:spPr>
        <p:txBody>
          <a:bodyPr vert="horz" lIns="0" tIns="0" rIns="0" bIns="0" rtlCol="0" anchor="t">
            <a:noAutofit/>
          </a:bodyPr>
          <a:lstStyle/>
          <a:p>
            <a:r>
              <a:rPr lang="en-GB" dirty="0">
                <a:highlight>
                  <a:srgbClr val="FFD05B"/>
                </a:highlight>
              </a:rPr>
              <a:t>Physics</a:t>
            </a:r>
          </a:p>
        </p:txBody>
      </p:sp>
      <p:sp>
        <p:nvSpPr>
          <p:cNvPr id="16" name="Text Placeholder 15">
            <a:extLst>
              <a:ext uri="{FF2B5EF4-FFF2-40B4-BE49-F238E27FC236}">
                <a16:creationId xmlns:a16="http://schemas.microsoft.com/office/drawing/2014/main" id="{C9807EF9-0D4C-BED0-D098-36D59F3C67A7}"/>
              </a:ext>
            </a:extLst>
          </p:cNvPr>
          <p:cNvSpPr>
            <a:spLocks noGrp="1"/>
          </p:cNvSpPr>
          <p:nvPr>
            <p:ph type="body" sz="quarter" idx="24"/>
          </p:nvPr>
        </p:nvSpPr>
        <p:spPr>
          <a:xfrm>
            <a:off x="10013937" y="4807113"/>
            <a:ext cx="1703991" cy="347662"/>
          </a:xfrm>
        </p:spPr>
        <p:txBody>
          <a:bodyPr vert="horz" lIns="0" tIns="0" rIns="0" bIns="0" rtlCol="0" anchor="t">
            <a:noAutofit/>
          </a:bodyPr>
          <a:lstStyle/>
          <a:p>
            <a:r>
              <a:rPr lang="en-GB" dirty="0"/>
              <a:t>Exploring sustainable energy sources</a:t>
            </a:r>
          </a:p>
          <a:p>
            <a:endParaRPr lang="en-GB" dirty="0"/>
          </a:p>
          <a:p>
            <a:r>
              <a:rPr lang="en-GB" dirty="0"/>
              <a:t>Constructing domestic wind turbine</a:t>
            </a:r>
            <a:endParaRPr lang="en-US" dirty="0"/>
          </a:p>
        </p:txBody>
      </p:sp>
      <p:sp>
        <p:nvSpPr>
          <p:cNvPr id="17" name="TextBox 16">
            <a:extLst>
              <a:ext uri="{FF2B5EF4-FFF2-40B4-BE49-F238E27FC236}">
                <a16:creationId xmlns:a16="http://schemas.microsoft.com/office/drawing/2014/main" id="{86EE7DF5-0EB5-AC47-477D-2513D030703D}"/>
              </a:ext>
            </a:extLst>
          </p:cNvPr>
          <p:cNvSpPr txBox="1"/>
          <p:nvPr/>
        </p:nvSpPr>
        <p:spPr>
          <a:xfrm>
            <a:off x="445752" y="1237363"/>
            <a:ext cx="1118315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In this project you will be working across 5 different subject areas to produce your portfolio.</a:t>
            </a:r>
          </a:p>
        </p:txBody>
      </p:sp>
      <p:pic>
        <p:nvPicPr>
          <p:cNvPr id="23" name="Picture 22" descr="A pencil and gear in a circle&#10;&#10;Description automatically generated">
            <a:extLst>
              <a:ext uri="{FF2B5EF4-FFF2-40B4-BE49-F238E27FC236}">
                <a16:creationId xmlns:a16="http://schemas.microsoft.com/office/drawing/2014/main" id="{C302E1C3-353C-ECDA-AA9C-6D36F5FBBFEB}"/>
              </a:ext>
            </a:extLst>
          </p:cNvPr>
          <p:cNvPicPr>
            <a:picLocks noChangeAspect="1"/>
          </p:cNvPicPr>
          <p:nvPr/>
        </p:nvPicPr>
        <p:blipFill rotWithShape="1">
          <a:blip r:embed="rId3"/>
          <a:srcRect l="11004" t="9756" r="14820" b="8943"/>
          <a:stretch/>
        </p:blipFill>
        <p:spPr>
          <a:xfrm>
            <a:off x="657259" y="2649350"/>
            <a:ext cx="1467697" cy="1502998"/>
          </a:xfrm>
          <a:prstGeom prst="ellipse">
            <a:avLst/>
          </a:prstGeom>
        </p:spPr>
      </p:pic>
      <p:pic>
        <p:nvPicPr>
          <p:cNvPr id="26" name="Picture 25" descr="A computer screen in a circle&#10;&#10;Description automatically generated">
            <a:extLst>
              <a:ext uri="{FF2B5EF4-FFF2-40B4-BE49-F238E27FC236}">
                <a16:creationId xmlns:a16="http://schemas.microsoft.com/office/drawing/2014/main" id="{710952F3-5116-E558-7DB2-94C3703442CB}"/>
              </a:ext>
            </a:extLst>
          </p:cNvPr>
          <p:cNvPicPr>
            <a:picLocks noChangeAspect="1"/>
          </p:cNvPicPr>
          <p:nvPr/>
        </p:nvPicPr>
        <p:blipFill>
          <a:blip r:embed="rId4"/>
          <a:stretch>
            <a:fillRect/>
          </a:stretch>
        </p:blipFill>
        <p:spPr>
          <a:xfrm>
            <a:off x="2987718" y="2663288"/>
            <a:ext cx="1489851" cy="1482466"/>
          </a:xfrm>
          <a:prstGeom prst="ellipse">
            <a:avLst/>
          </a:prstGeom>
        </p:spPr>
      </p:pic>
      <p:pic>
        <p:nvPicPr>
          <p:cNvPr id="29" name="Picture 28" descr="A yellow book in a blue circle&#10;&#10;Description automatically generated">
            <a:extLst>
              <a:ext uri="{FF2B5EF4-FFF2-40B4-BE49-F238E27FC236}">
                <a16:creationId xmlns:a16="http://schemas.microsoft.com/office/drawing/2014/main" id="{622A8B63-463B-1A21-9729-BE9D23F7DE40}"/>
              </a:ext>
            </a:extLst>
          </p:cNvPr>
          <p:cNvPicPr>
            <a:picLocks noChangeAspect="1"/>
          </p:cNvPicPr>
          <p:nvPr/>
        </p:nvPicPr>
        <p:blipFill>
          <a:blip r:embed="rId5"/>
          <a:stretch>
            <a:fillRect/>
          </a:stretch>
        </p:blipFill>
        <p:spPr>
          <a:xfrm>
            <a:off x="7794418" y="2657247"/>
            <a:ext cx="1467697" cy="1482466"/>
          </a:xfrm>
          <a:prstGeom prst="ellipse">
            <a:avLst/>
          </a:prstGeom>
        </p:spPr>
      </p:pic>
      <p:pic>
        <p:nvPicPr>
          <p:cNvPr id="32" name="Picture 31" descr="A yellow circle with white lines and colorful circles&#10;&#10;Description automatically generated">
            <a:extLst>
              <a:ext uri="{FF2B5EF4-FFF2-40B4-BE49-F238E27FC236}">
                <a16:creationId xmlns:a16="http://schemas.microsoft.com/office/drawing/2014/main" id="{F0838025-C0D2-AE63-618D-1F196981B04C}"/>
              </a:ext>
            </a:extLst>
          </p:cNvPr>
          <p:cNvPicPr>
            <a:picLocks noChangeAspect="1"/>
          </p:cNvPicPr>
          <p:nvPr/>
        </p:nvPicPr>
        <p:blipFill>
          <a:blip r:embed="rId6"/>
          <a:stretch>
            <a:fillRect/>
          </a:stretch>
        </p:blipFill>
        <p:spPr>
          <a:xfrm>
            <a:off x="10063486" y="2657247"/>
            <a:ext cx="1504620" cy="1482466"/>
          </a:xfrm>
          <a:prstGeom prst="ellipse">
            <a:avLst/>
          </a:prstGeom>
        </p:spPr>
      </p:pic>
      <p:sp>
        <p:nvSpPr>
          <p:cNvPr id="11" name="Text Placeholder 5">
            <a:extLst>
              <a:ext uri="{FF2B5EF4-FFF2-40B4-BE49-F238E27FC236}">
                <a16:creationId xmlns:a16="http://schemas.microsoft.com/office/drawing/2014/main" id="{B9C2B6B8-A9FD-87A7-D131-DF170693C7BA}"/>
              </a:ext>
            </a:extLst>
          </p:cNvPr>
          <p:cNvSpPr txBox="1">
            <a:spLocks/>
          </p:cNvSpPr>
          <p:nvPr/>
        </p:nvSpPr>
        <p:spPr>
          <a:xfrm>
            <a:off x="4825635" y="4214198"/>
            <a:ext cx="2624328" cy="347662"/>
          </a:xfrm>
          <a:prstGeom prst="rect">
            <a:avLst/>
          </a:prstGeom>
        </p:spPr>
        <p:txBody>
          <a:bodyPr vert="horz" lIns="0" tIns="0" rIns="0" bIns="0" rtlCol="0" anchor="t">
            <a:noAutofit/>
          </a:bodyPr>
          <a:lstStyle>
            <a:lvl1pPr marL="0" indent="0" algn="ctr" defTabSz="914400" rtl="0" eaLnBrk="1" latinLnBrk="0" hangingPunct="1">
              <a:lnSpc>
                <a:spcPct val="100000"/>
              </a:lnSpc>
              <a:spcBef>
                <a:spcPts val="0"/>
              </a:spcBef>
              <a:buClr>
                <a:schemeClr val="accent1"/>
              </a:buClr>
              <a:buFont typeface="Arial" panose="020B0604020202020204" pitchFamily="34" charset="0"/>
              <a:buNone/>
              <a:defRPr sz="2000" kern="1200" spc="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highlight>
                  <a:srgbClr val="EBC361"/>
                </a:highlight>
              </a:rPr>
              <a:t>Food Technology</a:t>
            </a:r>
          </a:p>
        </p:txBody>
      </p:sp>
      <p:sp>
        <p:nvSpPr>
          <p:cNvPr id="18" name="Text Placeholder 6">
            <a:extLst>
              <a:ext uri="{FF2B5EF4-FFF2-40B4-BE49-F238E27FC236}">
                <a16:creationId xmlns:a16="http://schemas.microsoft.com/office/drawing/2014/main" id="{CADFA849-BC48-714D-69DF-443C52D5D0A9}"/>
              </a:ext>
            </a:extLst>
          </p:cNvPr>
          <p:cNvSpPr txBox="1">
            <a:spLocks/>
          </p:cNvSpPr>
          <p:nvPr/>
        </p:nvSpPr>
        <p:spPr>
          <a:xfrm>
            <a:off x="5435949" y="4830863"/>
            <a:ext cx="1357627" cy="1228415"/>
          </a:xfrm>
          <a:prstGeom prst="rect">
            <a:avLst/>
          </a:prstGeom>
        </p:spPr>
        <p:txBody>
          <a:bodyPr vert="horz" lIns="0" tIns="0" rIns="0" bIns="0" rtlCol="0" anchor="t">
            <a:noAutofit/>
          </a:bodyPr>
          <a:lstStyle>
            <a:lvl1pPr marL="0" indent="0" algn="ctr" defTabSz="914400" rtl="0" eaLnBrk="1" latinLnBrk="0" hangingPunct="1">
              <a:lnSpc>
                <a:spcPct val="100000"/>
              </a:lnSpc>
              <a:spcBef>
                <a:spcPts val="0"/>
              </a:spcBef>
              <a:buClr>
                <a:schemeClr val="accent1"/>
              </a:buClr>
              <a:buFont typeface="Arial" panose="020B0604020202020204" pitchFamily="34" charset="0"/>
              <a:buNone/>
              <a:defRPr sz="1600" b="0" kern="1200" spc="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Creating a Menu</a:t>
            </a:r>
          </a:p>
          <a:p>
            <a:endParaRPr lang="en-GB" dirty="0"/>
          </a:p>
          <a:p>
            <a:r>
              <a:rPr lang="en-GB" dirty="0"/>
              <a:t>Planning an opening event</a:t>
            </a:r>
          </a:p>
          <a:p>
            <a:endParaRPr lang="en-GB" dirty="0"/>
          </a:p>
          <a:p>
            <a:endParaRPr lang="en-GB" dirty="0"/>
          </a:p>
        </p:txBody>
      </p:sp>
      <p:pic>
        <p:nvPicPr>
          <p:cNvPr id="31" name="Picture 30" descr="A plate with food on it and a fork and knife&#10;&#10;Description automatically generated">
            <a:extLst>
              <a:ext uri="{FF2B5EF4-FFF2-40B4-BE49-F238E27FC236}">
                <a16:creationId xmlns:a16="http://schemas.microsoft.com/office/drawing/2014/main" id="{7502740D-CC61-4E08-92F1-012A22CC96C7}"/>
              </a:ext>
            </a:extLst>
          </p:cNvPr>
          <p:cNvPicPr>
            <a:picLocks noChangeAspect="1"/>
          </p:cNvPicPr>
          <p:nvPr/>
        </p:nvPicPr>
        <p:blipFill>
          <a:blip r:embed="rId7"/>
          <a:stretch>
            <a:fillRect/>
          </a:stretch>
        </p:blipFill>
        <p:spPr>
          <a:xfrm>
            <a:off x="5325340" y="2678133"/>
            <a:ext cx="1541319" cy="1501734"/>
          </a:xfrm>
          <a:prstGeom prst="ellipse">
            <a:avLst/>
          </a:prstGeom>
          <a:ln>
            <a:noFill/>
          </a:ln>
        </p:spPr>
      </p:pic>
    </p:spTree>
    <p:extLst>
      <p:ext uri="{BB962C8B-B14F-4D97-AF65-F5344CB8AC3E}">
        <p14:creationId xmlns:p14="http://schemas.microsoft.com/office/powerpoint/2010/main" val="616398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CB6CD-CBF3-726C-1AEF-87D9F3480F79}"/>
              </a:ext>
            </a:extLst>
          </p:cNvPr>
          <p:cNvSpPr>
            <a:spLocks noGrp="1"/>
          </p:cNvSpPr>
          <p:nvPr>
            <p:ph type="title"/>
          </p:nvPr>
        </p:nvSpPr>
        <p:spPr>
          <a:xfrm>
            <a:off x="448668" y="85023"/>
            <a:ext cx="10895106" cy="1325563"/>
          </a:xfrm>
        </p:spPr>
        <p:txBody>
          <a:bodyPr/>
          <a:lstStyle/>
          <a:p>
            <a:r>
              <a:rPr lang="en-GB" u="sng" dirty="0">
                <a:cs typeface="Sabon Next LT"/>
              </a:rPr>
              <a:t>Available Prizes</a:t>
            </a:r>
            <a:endParaRPr lang="en-GB" dirty="0">
              <a:cs typeface="Sabon Next LT"/>
            </a:endParaRPr>
          </a:p>
        </p:txBody>
      </p:sp>
      <p:sp>
        <p:nvSpPr>
          <p:cNvPr id="17" name="TextBox 16">
            <a:extLst>
              <a:ext uri="{FF2B5EF4-FFF2-40B4-BE49-F238E27FC236}">
                <a16:creationId xmlns:a16="http://schemas.microsoft.com/office/drawing/2014/main" id="{86EE7DF5-0EB5-AC47-477D-2513D030703D}"/>
              </a:ext>
            </a:extLst>
          </p:cNvPr>
          <p:cNvSpPr txBox="1"/>
          <p:nvPr/>
        </p:nvSpPr>
        <p:spPr>
          <a:xfrm>
            <a:off x="445752" y="1237363"/>
            <a:ext cx="11183154"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At the end of the 2 week session you will have the opportunity to pitch your design to a panel of subject experts at Scholar’s Lair. The panel will decide what group will win each category. Prizes will be awarded at the showcase event in June. </a:t>
            </a:r>
          </a:p>
        </p:txBody>
      </p:sp>
      <p:sp>
        <p:nvSpPr>
          <p:cNvPr id="8" name="Text Placeholder 7">
            <a:extLst>
              <a:ext uri="{FF2B5EF4-FFF2-40B4-BE49-F238E27FC236}">
                <a16:creationId xmlns:a16="http://schemas.microsoft.com/office/drawing/2014/main" id="{44A003C0-4376-49E1-BC17-449C2472AF0C}"/>
              </a:ext>
            </a:extLst>
          </p:cNvPr>
          <p:cNvSpPr>
            <a:spLocks noGrp="1"/>
          </p:cNvSpPr>
          <p:nvPr>
            <p:ph type="body" sz="quarter" idx="17"/>
          </p:nvPr>
        </p:nvSpPr>
        <p:spPr>
          <a:xfrm>
            <a:off x="110354" y="5357370"/>
            <a:ext cx="2624328" cy="347662"/>
          </a:xfrm>
        </p:spPr>
        <p:txBody>
          <a:bodyPr/>
          <a:lstStyle/>
          <a:p>
            <a:r>
              <a:rPr lang="en-GB" dirty="0"/>
              <a:t>Best in Computing</a:t>
            </a:r>
          </a:p>
        </p:txBody>
      </p:sp>
      <p:sp>
        <p:nvSpPr>
          <p:cNvPr id="24" name="Text Placeholder 23">
            <a:extLst>
              <a:ext uri="{FF2B5EF4-FFF2-40B4-BE49-F238E27FC236}">
                <a16:creationId xmlns:a16="http://schemas.microsoft.com/office/drawing/2014/main" id="{41AF1AB4-AF50-4DEA-A5D5-076A6D42FF36}"/>
              </a:ext>
            </a:extLst>
          </p:cNvPr>
          <p:cNvSpPr>
            <a:spLocks noGrp="1"/>
          </p:cNvSpPr>
          <p:nvPr>
            <p:ph type="body" sz="quarter" idx="19"/>
          </p:nvPr>
        </p:nvSpPr>
        <p:spPr>
          <a:xfrm>
            <a:off x="2250113" y="6183388"/>
            <a:ext cx="2624328" cy="347662"/>
          </a:xfrm>
        </p:spPr>
        <p:txBody>
          <a:bodyPr/>
          <a:lstStyle/>
          <a:p>
            <a:r>
              <a:rPr lang="en-GB" dirty="0"/>
              <a:t>Best in Business</a:t>
            </a:r>
          </a:p>
        </p:txBody>
      </p:sp>
      <p:sp>
        <p:nvSpPr>
          <p:cNvPr id="34" name="Text Placeholder 33">
            <a:extLst>
              <a:ext uri="{FF2B5EF4-FFF2-40B4-BE49-F238E27FC236}">
                <a16:creationId xmlns:a16="http://schemas.microsoft.com/office/drawing/2014/main" id="{FA1574E8-2091-449E-9DE1-EC041064EB9E}"/>
              </a:ext>
            </a:extLst>
          </p:cNvPr>
          <p:cNvSpPr>
            <a:spLocks noGrp="1"/>
          </p:cNvSpPr>
          <p:nvPr>
            <p:ph type="body" sz="quarter" idx="21"/>
          </p:nvPr>
        </p:nvSpPr>
        <p:spPr>
          <a:xfrm>
            <a:off x="4729603" y="5260257"/>
            <a:ext cx="2624328" cy="347662"/>
          </a:xfrm>
        </p:spPr>
        <p:txBody>
          <a:bodyPr/>
          <a:lstStyle/>
          <a:p>
            <a:r>
              <a:rPr lang="en-GB" dirty="0"/>
              <a:t>Best in Design and Technology</a:t>
            </a:r>
          </a:p>
        </p:txBody>
      </p:sp>
      <p:sp>
        <p:nvSpPr>
          <p:cNvPr id="38" name="Text Placeholder 37">
            <a:extLst>
              <a:ext uri="{FF2B5EF4-FFF2-40B4-BE49-F238E27FC236}">
                <a16:creationId xmlns:a16="http://schemas.microsoft.com/office/drawing/2014/main" id="{6C80D3FC-3C99-4E1B-A079-8BB88CBC0E33}"/>
              </a:ext>
            </a:extLst>
          </p:cNvPr>
          <p:cNvSpPr>
            <a:spLocks noGrp="1"/>
          </p:cNvSpPr>
          <p:nvPr>
            <p:ph type="body" sz="quarter" idx="23"/>
          </p:nvPr>
        </p:nvSpPr>
        <p:spPr>
          <a:xfrm>
            <a:off x="7187308" y="6183388"/>
            <a:ext cx="2624328" cy="347662"/>
          </a:xfrm>
        </p:spPr>
        <p:txBody>
          <a:bodyPr/>
          <a:lstStyle/>
          <a:p>
            <a:r>
              <a:rPr lang="en-GB" dirty="0"/>
              <a:t>Best in HFT </a:t>
            </a:r>
          </a:p>
        </p:txBody>
      </p:sp>
      <p:sp>
        <p:nvSpPr>
          <p:cNvPr id="41" name="Text Placeholder 37">
            <a:extLst>
              <a:ext uri="{FF2B5EF4-FFF2-40B4-BE49-F238E27FC236}">
                <a16:creationId xmlns:a16="http://schemas.microsoft.com/office/drawing/2014/main" id="{6DBC8F3A-17F4-471F-A978-9B8A2E64601F}"/>
              </a:ext>
            </a:extLst>
          </p:cNvPr>
          <p:cNvSpPr txBox="1">
            <a:spLocks/>
          </p:cNvSpPr>
          <p:nvPr/>
        </p:nvSpPr>
        <p:spPr>
          <a:xfrm>
            <a:off x="9403262" y="5357370"/>
            <a:ext cx="2624328" cy="347662"/>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buClr>
                <a:schemeClr val="accent1"/>
              </a:buClr>
              <a:buFont typeface="Arial" panose="020B0604020202020204" pitchFamily="34" charset="0"/>
              <a:buNone/>
              <a:defRPr sz="2000" kern="1200" spc="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Best in Physics </a:t>
            </a:r>
          </a:p>
        </p:txBody>
      </p:sp>
      <p:pic>
        <p:nvPicPr>
          <p:cNvPr id="43" name="Picture 42" descr="A pencil and gear in a circle&#10;&#10;Description automatically generated">
            <a:extLst>
              <a:ext uri="{FF2B5EF4-FFF2-40B4-BE49-F238E27FC236}">
                <a16:creationId xmlns:a16="http://schemas.microsoft.com/office/drawing/2014/main" id="{8C62851F-AA7D-4729-993C-29A1CA0D3DBF}"/>
              </a:ext>
            </a:extLst>
          </p:cNvPr>
          <p:cNvPicPr>
            <a:picLocks noChangeAspect="1"/>
          </p:cNvPicPr>
          <p:nvPr/>
        </p:nvPicPr>
        <p:blipFill rotWithShape="1">
          <a:blip r:embed="rId3"/>
          <a:srcRect l="11004" t="9756" r="14820" b="8943"/>
          <a:stretch/>
        </p:blipFill>
        <p:spPr>
          <a:xfrm>
            <a:off x="5303480" y="3660744"/>
            <a:ext cx="1467697" cy="1502998"/>
          </a:xfrm>
          <a:prstGeom prst="ellipse">
            <a:avLst/>
          </a:prstGeom>
        </p:spPr>
      </p:pic>
      <p:pic>
        <p:nvPicPr>
          <p:cNvPr id="44" name="Picture 43" descr="A yellow book in a blue circle&#10;&#10;Description automatically generated">
            <a:extLst>
              <a:ext uri="{FF2B5EF4-FFF2-40B4-BE49-F238E27FC236}">
                <a16:creationId xmlns:a16="http://schemas.microsoft.com/office/drawing/2014/main" id="{489BDF53-E4F5-4EA1-A82F-5931704747A5}"/>
              </a:ext>
            </a:extLst>
          </p:cNvPr>
          <p:cNvPicPr>
            <a:picLocks noChangeAspect="1"/>
          </p:cNvPicPr>
          <p:nvPr/>
        </p:nvPicPr>
        <p:blipFill>
          <a:blip r:embed="rId4"/>
          <a:stretch>
            <a:fillRect/>
          </a:stretch>
        </p:blipFill>
        <p:spPr>
          <a:xfrm>
            <a:off x="2888884" y="4649156"/>
            <a:ext cx="1467697" cy="1482466"/>
          </a:xfrm>
          <a:prstGeom prst="ellipse">
            <a:avLst/>
          </a:prstGeom>
        </p:spPr>
      </p:pic>
      <p:pic>
        <p:nvPicPr>
          <p:cNvPr id="45" name="Picture 44" descr="A computer screen in a circle&#10;&#10;Description automatically generated">
            <a:extLst>
              <a:ext uri="{FF2B5EF4-FFF2-40B4-BE49-F238E27FC236}">
                <a16:creationId xmlns:a16="http://schemas.microsoft.com/office/drawing/2014/main" id="{AC8E37C3-A62F-4DB6-B00F-F58259705CB7}"/>
              </a:ext>
            </a:extLst>
          </p:cNvPr>
          <p:cNvPicPr>
            <a:picLocks noChangeAspect="1"/>
          </p:cNvPicPr>
          <p:nvPr/>
        </p:nvPicPr>
        <p:blipFill>
          <a:blip r:embed="rId5"/>
          <a:stretch>
            <a:fillRect/>
          </a:stretch>
        </p:blipFill>
        <p:spPr>
          <a:xfrm>
            <a:off x="677592" y="3800203"/>
            <a:ext cx="1489851" cy="1482466"/>
          </a:xfrm>
          <a:prstGeom prst="ellipse">
            <a:avLst/>
          </a:prstGeom>
        </p:spPr>
      </p:pic>
      <p:pic>
        <p:nvPicPr>
          <p:cNvPr id="46" name="Picture 45" descr="A plate with food on it and a fork and knife&#10;&#10;Description automatically generated">
            <a:extLst>
              <a:ext uri="{FF2B5EF4-FFF2-40B4-BE49-F238E27FC236}">
                <a16:creationId xmlns:a16="http://schemas.microsoft.com/office/drawing/2014/main" id="{8B24D464-DA7B-4464-8BD9-6F72835E9B3B}"/>
              </a:ext>
            </a:extLst>
          </p:cNvPr>
          <p:cNvPicPr>
            <a:picLocks noChangeAspect="1"/>
          </p:cNvPicPr>
          <p:nvPr/>
        </p:nvPicPr>
        <p:blipFill>
          <a:blip r:embed="rId6"/>
          <a:stretch>
            <a:fillRect/>
          </a:stretch>
        </p:blipFill>
        <p:spPr>
          <a:xfrm>
            <a:off x="7718076" y="4606503"/>
            <a:ext cx="1541319" cy="1501734"/>
          </a:xfrm>
          <a:prstGeom prst="ellipse">
            <a:avLst/>
          </a:prstGeom>
          <a:ln>
            <a:noFill/>
          </a:ln>
        </p:spPr>
      </p:pic>
      <p:pic>
        <p:nvPicPr>
          <p:cNvPr id="47" name="Picture 46" descr="A yellow circle with white lines and colorful circles&#10;&#10;Description automatically generated">
            <a:extLst>
              <a:ext uri="{FF2B5EF4-FFF2-40B4-BE49-F238E27FC236}">
                <a16:creationId xmlns:a16="http://schemas.microsoft.com/office/drawing/2014/main" id="{1DD5BCC2-8BD5-44BC-BD61-4ADDE747FA0A}"/>
              </a:ext>
            </a:extLst>
          </p:cNvPr>
          <p:cNvPicPr>
            <a:picLocks noChangeAspect="1"/>
          </p:cNvPicPr>
          <p:nvPr/>
        </p:nvPicPr>
        <p:blipFill>
          <a:blip r:embed="rId7"/>
          <a:stretch>
            <a:fillRect/>
          </a:stretch>
        </p:blipFill>
        <p:spPr>
          <a:xfrm>
            <a:off x="9907214" y="3707064"/>
            <a:ext cx="1504620" cy="1482466"/>
          </a:xfrm>
          <a:prstGeom prst="ellipse">
            <a:avLst/>
          </a:prstGeom>
        </p:spPr>
      </p:pic>
    </p:spTree>
    <p:extLst>
      <p:ext uri="{BB962C8B-B14F-4D97-AF65-F5344CB8AC3E}">
        <p14:creationId xmlns:p14="http://schemas.microsoft.com/office/powerpoint/2010/main" val="403955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40BECF-F339-4713-AEC4-DF435B1EC5B4}"/>
              </a:ext>
            </a:extLst>
          </p:cNvPr>
          <p:cNvPicPr>
            <a:picLocks noChangeAspect="1"/>
          </p:cNvPicPr>
          <p:nvPr/>
        </p:nvPicPr>
        <p:blipFill>
          <a:blip r:embed="rId2"/>
          <a:stretch>
            <a:fillRect/>
          </a:stretch>
        </p:blipFill>
        <p:spPr>
          <a:xfrm>
            <a:off x="947472" y="0"/>
            <a:ext cx="10297056" cy="6858000"/>
          </a:xfrm>
          <a:prstGeom prst="rect">
            <a:avLst/>
          </a:prstGeom>
        </p:spPr>
      </p:pic>
      <p:pic>
        <p:nvPicPr>
          <p:cNvPr id="5" name="Picture 4">
            <a:extLst>
              <a:ext uri="{FF2B5EF4-FFF2-40B4-BE49-F238E27FC236}">
                <a16:creationId xmlns:a16="http://schemas.microsoft.com/office/drawing/2014/main" id="{10374B38-E162-42B6-999C-BDA67EFAB8A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319" b="90000" l="10000" r="90000">
                        <a14:foregroundMark x1="19115" y1="42917" x2="16354" y2="34236"/>
                        <a14:foregroundMark x1="16354" y1="34236" x2="16042" y2="26736"/>
                        <a14:foregroundMark x1="16042" y1="26736" x2="20938" y2="22847"/>
                        <a14:foregroundMark x1="20938" y1="22847" x2="22292" y2="15833"/>
                        <a14:foregroundMark x1="22292" y1="15833" x2="24688" y2="17847"/>
                        <a14:foregroundMark x1="24635" y1="21667" x2="23542" y2="29931"/>
                        <a14:foregroundMark x1="23542" y1="29931" x2="25156" y2="39861"/>
                        <a14:foregroundMark x1="27187" y1="29514" x2="23542" y2="21875"/>
                        <a14:foregroundMark x1="25469" y1="22500" x2="27448" y2="24583"/>
                        <a14:foregroundMark x1="20104" y1="21181" x2="17552" y2="22500"/>
                        <a14:foregroundMark x1="25729" y1="15764" x2="25729" y2="17986"/>
                        <a14:foregroundMark x1="70573" y1="12708" x2="72604" y2="6319"/>
                        <a14:foregroundMark x1="72604" y1="6319" x2="76094" y2="9931"/>
                        <a14:foregroundMark x1="44792" y1="12361" x2="43333" y2="13194"/>
                        <a14:foregroundMark x1="42760" y1="15069" x2="42760" y2="15069"/>
                        <a14:foregroundMark x1="42760" y1="14931" x2="41667" y2="18472"/>
                        <a14:foregroundMark x1="57917" y1="15069" x2="57917" y2="15069"/>
                        <a14:foregroundMark x1="58542" y1="14306" x2="58542" y2="14306"/>
                        <a14:foregroundMark x1="60781" y1="14306" x2="60781" y2="14306"/>
                        <a14:foregroundMark x1="34271" y1="12569" x2="34271" y2="12569"/>
                        <a14:foregroundMark x1="35052" y1="12569" x2="35052" y2="12569"/>
                        <a14:foregroundMark x1="35469" y1="13056" x2="35469" y2="13056"/>
                        <a14:foregroundMark x1="15885" y1="35486" x2="15885" y2="35486"/>
                        <a14:foregroundMark x1="57396" y1="75694" x2="58854" y2="74514"/>
                        <a14:foregroundMark x1="64531" y1="74375" x2="69010" y2="71458"/>
                        <a14:foregroundMark x1="71146" y1="80139" x2="72031" y2="75139"/>
                        <a14:foregroundMark x1="67292" y1="74583" x2="67760" y2="73889"/>
                        <a14:foregroundMark x1="73073" y1="77708" x2="72760" y2="76597"/>
                        <a14:foregroundMark x1="71667" y1="81319" x2="71667" y2="81319"/>
                        <a14:foregroundMark x1="66563" y1="71181" x2="66563" y2="71181"/>
                        <a14:foregroundMark x1="73333" y1="76597" x2="73333" y2="76597"/>
                        <a14:foregroundMark x1="16354" y1="37917" x2="16354" y2="37917"/>
                        <a14:foregroundMark x1="16094" y1="36667" x2="16094" y2="36667"/>
                        <a14:foregroundMark x1="15990" y1="37292" x2="15990" y2="37292"/>
                        <a14:foregroundMark x1="41875" y1="16389" x2="41875" y2="16389"/>
                        <a14:foregroundMark x1="42240" y1="15139" x2="42240" y2="15139"/>
                        <a14:foregroundMark x1="41667" y1="17639" x2="41667" y2="17639"/>
                        <a14:foregroundMark x1="42135" y1="15556" x2="42135" y2="15556"/>
                        <a14:backgroundMark x1="39688" y1="20764" x2="39688" y2="20764"/>
                        <a14:backgroundMark x1="39948" y1="8681" x2="39688" y2="16528"/>
                        <a14:backgroundMark x1="44427" y1="11042" x2="44427" y2="11042"/>
                        <a14:backgroundMark x1="43542" y1="11875" x2="43542" y2="11875"/>
                        <a14:backgroundMark x1="51406" y1="61875" x2="51406" y2="61875"/>
                        <a14:backgroundMark x1="53333" y1="57361" x2="50833" y2="71458"/>
                        <a14:backgroundMark x1="50833" y1="71458" x2="50833" y2="71667"/>
                        <a14:backgroundMark x1="39010" y1="65069" x2="39010" y2="75139"/>
                        <a14:backgroundMark x1="64167" y1="59306" x2="64583" y2="67847"/>
                        <a14:backgroundMark x1="64583" y1="67847" x2="64896" y2="68958"/>
                        <a14:backgroundMark x1="33073" y1="69722" x2="33073" y2="69722"/>
                        <a14:backgroundMark x1="33229" y1="68611" x2="33229" y2="68611"/>
                        <a14:backgroundMark x1="33542" y1="71458" x2="33542" y2="71458"/>
                        <a14:backgroundMark x1="51615" y1="38681" x2="51615" y2="38681"/>
                        <a14:backgroundMark x1="51510" y1="33056" x2="51510" y2="33056"/>
                        <a14:backgroundMark x1="51302" y1="35694" x2="51302" y2="35694"/>
                        <a14:backgroundMark x1="53594" y1="48958" x2="53594" y2="48958"/>
                        <a14:backgroundMark x1="53698" y1="46597" x2="53698" y2="46597"/>
                      </a14:backgroundRemoval>
                    </a14:imgEffect>
                  </a14:imgLayer>
                </a14:imgProps>
              </a:ext>
            </a:extLst>
          </a:blip>
          <a:stretch>
            <a:fillRect/>
          </a:stretch>
        </p:blipFill>
        <p:spPr>
          <a:xfrm>
            <a:off x="1887691" y="893428"/>
            <a:ext cx="8794459" cy="6595844"/>
          </a:xfrm>
          <a:prstGeom prst="rect">
            <a:avLst/>
          </a:prstGeom>
        </p:spPr>
      </p:pic>
      <p:pic>
        <p:nvPicPr>
          <p:cNvPr id="8" name="Picture 7">
            <a:extLst>
              <a:ext uri="{FF2B5EF4-FFF2-40B4-BE49-F238E27FC236}">
                <a16:creationId xmlns:a16="http://schemas.microsoft.com/office/drawing/2014/main" id="{089542B7-A09A-4F32-874C-14A2C10F8CA6}"/>
              </a:ext>
            </a:extLst>
          </p:cNvPr>
          <p:cNvPicPr>
            <a:picLocks noChangeAspect="1"/>
          </p:cNvPicPr>
          <p:nvPr/>
        </p:nvPicPr>
        <p:blipFill>
          <a:blip r:embed="rId5">
            <a:duotone>
              <a:srgbClr val="FFC000">
                <a:shade val="45000"/>
                <a:satMod val="135000"/>
              </a:srgbClr>
              <a:prstClr val="white"/>
            </a:duotone>
            <a:extLst>
              <a:ext uri="{BEBA8EAE-BF5A-486C-A8C5-ECC9F3942E4B}">
                <a14:imgProps xmlns:a14="http://schemas.microsoft.com/office/drawing/2010/main">
                  <a14:imgLayer r:embed="rId6">
                    <a14:imgEffect>
                      <a14:backgroundRemoval t="9244" b="89916" l="3291" r="96178">
                        <a14:foregroundMark x1="6688" y1="58824" x2="6688" y2="58824"/>
                        <a14:foregroundMark x1="10616" y1="50420" x2="10616" y2="50420"/>
                        <a14:foregroundMark x1="3503" y1="23529" x2="3503" y2="23529"/>
                        <a14:foregroundMark x1="25796" y1="49580" x2="25796" y2="49580"/>
                        <a14:foregroundMark x1="34395" y1="47059" x2="34395" y2="47059"/>
                        <a14:foregroundMark x1="40340" y1="59664" x2="40340" y2="59664"/>
                        <a14:foregroundMark x1="48620" y1="57983" x2="48620" y2="57983"/>
                        <a14:foregroundMark x1="54671" y1="22689" x2="54671" y2="22689"/>
                        <a14:foregroundMark x1="58705" y1="44538" x2="58705" y2="44538"/>
                        <a14:foregroundMark x1="55839" y1="86555" x2="55839" y2="86555"/>
                        <a14:foregroundMark x1="69745" y1="40336" x2="69745" y2="40336"/>
                        <a14:foregroundMark x1="76539" y1="50420" x2="76539" y2="50420"/>
                        <a14:foregroundMark x1="84713" y1="56303" x2="84713" y2="56303"/>
                        <a14:foregroundMark x1="89597" y1="57983" x2="89597" y2="57983"/>
                        <a14:foregroundMark x1="84713" y1="20168" x2="84713" y2="20168"/>
                        <a14:foregroundMark x1="92569" y1="50420" x2="92569" y2="50420"/>
                        <a14:foregroundMark x1="96178" y1="86555" x2="96178" y2="86555"/>
                        <a14:foregroundMark x1="16879" y1="76471" x2="16879" y2="76471"/>
                      </a14:backgroundRemoval>
                    </a14:imgEffect>
                    <a14:imgEffect>
                      <a14:brightnessContrast bright="40000" contrast="-20000"/>
                    </a14:imgEffect>
                  </a14:imgLayer>
                </a14:imgProps>
              </a:ext>
            </a:extLst>
          </a:blip>
          <a:stretch>
            <a:fillRect/>
          </a:stretch>
        </p:blipFill>
        <p:spPr>
          <a:xfrm>
            <a:off x="1484164" y="102284"/>
            <a:ext cx="8972550" cy="1133475"/>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364653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CB6CD-CBF3-726C-1AEF-87D9F3480F79}"/>
              </a:ext>
            </a:extLst>
          </p:cNvPr>
          <p:cNvSpPr>
            <a:spLocks noGrp="1"/>
          </p:cNvSpPr>
          <p:nvPr>
            <p:ph type="title"/>
          </p:nvPr>
        </p:nvSpPr>
        <p:spPr>
          <a:xfrm>
            <a:off x="448668" y="85023"/>
            <a:ext cx="10895106" cy="1325563"/>
          </a:xfrm>
        </p:spPr>
        <p:txBody>
          <a:bodyPr/>
          <a:lstStyle/>
          <a:p>
            <a:r>
              <a:rPr lang="en-GB" u="sng" dirty="0">
                <a:cs typeface="Sabon Next LT"/>
              </a:rPr>
              <a:t>S3 Subject Choices</a:t>
            </a:r>
            <a:endParaRPr lang="en-GB" dirty="0">
              <a:cs typeface="Sabon Next LT"/>
            </a:endParaRPr>
          </a:p>
        </p:txBody>
      </p:sp>
      <p:sp>
        <p:nvSpPr>
          <p:cNvPr id="17" name="TextBox 16">
            <a:extLst>
              <a:ext uri="{FF2B5EF4-FFF2-40B4-BE49-F238E27FC236}">
                <a16:creationId xmlns:a16="http://schemas.microsoft.com/office/drawing/2014/main" id="{86EE7DF5-0EB5-AC47-477D-2513D030703D}"/>
              </a:ext>
            </a:extLst>
          </p:cNvPr>
          <p:cNvSpPr txBox="1"/>
          <p:nvPr/>
        </p:nvSpPr>
        <p:spPr>
          <a:xfrm>
            <a:off x="445752" y="1237363"/>
            <a:ext cx="11183154"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Remember to choose an activity that reflects your subject choices for S3 as you will develop a range of important skills to support your learning. Relevant subject choices are shown below.</a:t>
            </a:r>
          </a:p>
          <a:p>
            <a:endParaRPr lang="en-GB" sz="2800" dirty="0"/>
          </a:p>
        </p:txBody>
      </p:sp>
      <p:sp>
        <p:nvSpPr>
          <p:cNvPr id="4" name="Text Placeholder 3">
            <a:extLst>
              <a:ext uri="{FF2B5EF4-FFF2-40B4-BE49-F238E27FC236}">
                <a16:creationId xmlns:a16="http://schemas.microsoft.com/office/drawing/2014/main" id="{9C4B959B-BDF5-4E57-BB6F-2218C98BF6ED}"/>
              </a:ext>
            </a:extLst>
          </p:cNvPr>
          <p:cNvSpPr>
            <a:spLocks noGrp="1"/>
          </p:cNvSpPr>
          <p:nvPr>
            <p:ph type="body" sz="quarter" idx="17"/>
          </p:nvPr>
        </p:nvSpPr>
        <p:spPr>
          <a:xfrm>
            <a:off x="3145965" y="3053245"/>
            <a:ext cx="5500511" cy="347662"/>
          </a:xfrm>
        </p:spPr>
        <p:txBody>
          <a:bodyPr/>
          <a:lstStyle/>
          <a:p>
            <a:r>
              <a:rPr lang="en-GB" sz="3200" dirty="0">
                <a:solidFill>
                  <a:srgbClr val="FF0000"/>
                </a:solidFill>
              </a:rPr>
              <a:t>Design and Manufacture</a:t>
            </a:r>
          </a:p>
          <a:p>
            <a:r>
              <a:rPr lang="en-GB" sz="3200" dirty="0">
                <a:solidFill>
                  <a:srgbClr val="FF0000"/>
                </a:solidFill>
              </a:rPr>
              <a:t>Graphic Communication</a:t>
            </a:r>
          </a:p>
          <a:p>
            <a:r>
              <a:rPr lang="en-GB" sz="3200" dirty="0">
                <a:solidFill>
                  <a:srgbClr val="FF0000"/>
                </a:solidFill>
              </a:rPr>
              <a:t>Hospitality</a:t>
            </a:r>
          </a:p>
          <a:p>
            <a:r>
              <a:rPr lang="en-GB" sz="3200" dirty="0">
                <a:solidFill>
                  <a:srgbClr val="FF0000"/>
                </a:solidFill>
              </a:rPr>
              <a:t>Business</a:t>
            </a:r>
          </a:p>
          <a:p>
            <a:r>
              <a:rPr lang="en-GB" sz="3200" dirty="0">
                <a:solidFill>
                  <a:srgbClr val="FF0000"/>
                </a:solidFill>
              </a:rPr>
              <a:t>Admin</a:t>
            </a:r>
          </a:p>
          <a:p>
            <a:r>
              <a:rPr lang="en-GB" sz="3200" dirty="0">
                <a:solidFill>
                  <a:srgbClr val="FF0000"/>
                </a:solidFill>
              </a:rPr>
              <a:t>Computing</a:t>
            </a:r>
          </a:p>
          <a:p>
            <a:r>
              <a:rPr lang="en-GB" sz="3200" dirty="0">
                <a:solidFill>
                  <a:srgbClr val="FF0000"/>
                </a:solidFill>
              </a:rPr>
              <a:t>Physics</a:t>
            </a:r>
          </a:p>
          <a:p>
            <a:endParaRPr lang="en-GB" dirty="0"/>
          </a:p>
        </p:txBody>
      </p:sp>
    </p:spTree>
    <p:extLst>
      <p:ext uri="{BB962C8B-B14F-4D97-AF65-F5344CB8AC3E}">
        <p14:creationId xmlns:p14="http://schemas.microsoft.com/office/powerpoint/2010/main" val="42204513"/>
      </p:ext>
    </p:extLst>
  </p:cSld>
  <p:clrMapOvr>
    <a:masterClrMapping/>
  </p:clrMapOvr>
</p:sld>
</file>

<file path=ppt/theme/theme1.xml><?xml version="1.0" encoding="utf-8"?>
<a:theme xmlns:a="http://schemas.openxmlformats.org/drawingml/2006/main" name="DappledVTI">
  <a:themeElements>
    <a:clrScheme name="Custom 81">
      <a:dk1>
        <a:sysClr val="windowText" lastClr="000000"/>
      </a:dk1>
      <a:lt1>
        <a:sysClr val="window" lastClr="FFFFFF"/>
      </a:lt1>
      <a:dk2>
        <a:srgbClr val="21363B"/>
      </a:dk2>
      <a:lt2>
        <a:srgbClr val="F4F2F0"/>
      </a:lt2>
      <a:accent1>
        <a:srgbClr val="758468"/>
      </a:accent1>
      <a:accent2>
        <a:srgbClr val="B5A7AC"/>
      </a:accent2>
      <a:accent3>
        <a:srgbClr val="CC9C6F"/>
      </a:accent3>
      <a:accent4>
        <a:srgbClr val="767640"/>
      </a:accent4>
      <a:accent5>
        <a:srgbClr val="A5B295"/>
      </a:accent5>
      <a:accent6>
        <a:srgbClr val="C19DA7"/>
      </a:accent6>
      <a:hlink>
        <a:srgbClr val="D13D6E"/>
      </a:hlink>
      <a:folHlink>
        <a:srgbClr val="6C9D92"/>
      </a:folHlink>
    </a:clrScheme>
    <a:fontScheme name="Custom 2">
      <a:majorFont>
        <a:latin typeface="Sabon Next LT"/>
        <a:ea typeface=""/>
        <a:cs typeface=""/>
      </a:majorFont>
      <a:minorFont>
        <a:latin typeface="VAGRounded B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FD57CBD1C8C594AA0C3361F50AF53F7" ma:contentTypeVersion="4" ma:contentTypeDescription="Create a new document." ma:contentTypeScope="" ma:versionID="b1229eb3c8a68dada2861c1c53c7a7c5">
  <xsd:schema xmlns:xsd="http://www.w3.org/2001/XMLSchema" xmlns:xs="http://www.w3.org/2001/XMLSchema" xmlns:p="http://schemas.microsoft.com/office/2006/metadata/properties" xmlns:ns2="eef8ed44-4b92-4cf9-a92a-6e24b8d95f20" targetNamespace="http://schemas.microsoft.com/office/2006/metadata/properties" ma:root="true" ma:fieldsID="236cb3a8b8ce18306cd5c45d3b8ed4fe" ns2:_="">
    <xsd:import namespace="eef8ed44-4b92-4cf9-a92a-6e24b8d95f2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f8ed44-4b92-4cf9-a92a-6e24b8d95f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A6A2B0-0AA5-4A3C-A463-A9815E212A83}">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eef8ed44-4b92-4cf9-a92a-6e24b8d95f20"/>
    <ds:schemaRef ds:uri="http://www.w3.org/XML/1998/namespace"/>
  </ds:schemaRefs>
</ds:datastoreItem>
</file>

<file path=customXml/itemProps2.xml><?xml version="1.0" encoding="utf-8"?>
<ds:datastoreItem xmlns:ds="http://schemas.openxmlformats.org/officeDocument/2006/customXml" ds:itemID="{A8656E64-3E15-4193-B3FA-EA1F1239838E}">
  <ds:schemaRefs>
    <ds:schemaRef ds:uri="http://schemas.microsoft.com/office/2006/metadata/contentType"/>
    <ds:schemaRef ds:uri="http://schemas.microsoft.com/office/2006/metadata/properties/metaAttributes"/>
    <ds:schemaRef ds:uri="http://www.w3.org/2000/xmlns/"/>
    <ds:schemaRef ds:uri="http://www.w3.org/2001/XMLSchema"/>
    <ds:schemaRef ds:uri="eef8ed44-4b92-4cf9-a92a-6e24b8d95f20"/>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9A1E4C-8388-4821-B0C4-BDD29A5F03A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_DappledVTI</Template>
  <TotalTime>0</TotalTime>
  <Words>256</Words>
  <Application>Microsoft Office PowerPoint</Application>
  <PresentationFormat>Widescreen</PresentationFormat>
  <Paragraphs>54</Paragraphs>
  <Slides>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AvenirNext LT Pro Medium</vt:lpstr>
      <vt:lpstr>Calibri</vt:lpstr>
      <vt:lpstr>Posterama</vt:lpstr>
      <vt:lpstr>Sabon Next LT</vt:lpstr>
      <vt:lpstr>Segoe UI Semilight</vt:lpstr>
      <vt:lpstr>VAGRounded BT</vt:lpstr>
      <vt:lpstr>DappledVTI</vt:lpstr>
      <vt:lpstr>S2 STEM Project</vt:lpstr>
      <vt:lpstr>What is STEM?</vt:lpstr>
      <vt:lpstr>Learning Outcomes</vt:lpstr>
      <vt:lpstr>Available Prizes</vt:lpstr>
      <vt:lpstr>PowerPoint Presentation</vt:lpstr>
      <vt:lpstr>S3 Subject Choices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S2 STEM PROJECT</dc:title>
  <dc:creator/>
  <cp:lastModifiedBy/>
  <cp:revision>390</cp:revision>
  <dcterms:created xsi:type="dcterms:W3CDTF">2021-04-22T19:30:46Z</dcterms:created>
  <dcterms:modified xsi:type="dcterms:W3CDTF">2024-03-18T18:12:12Z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0x0101003FD57CBD1C8C594AA0C3361F50AF53F7</vt:lpwstr>
  </property>
</Properties>
</file>