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4" r:id="rId4"/>
    <p:sldId id="268" r:id="rId5"/>
    <p:sldId id="26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5392B8B8-6BCC-4964-B71D-8F946FEBE62E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BF72CEA-ADDC-461C-9C6C-79A5CCD53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0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B8B8-6BCC-4964-B71D-8F946FEBE62E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2CEA-ADDC-461C-9C6C-79A5CCD53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77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392B8B8-6BCC-4964-B71D-8F946FEBE62E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BF72CEA-ADDC-461C-9C6C-79A5CCD53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08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B8B8-6BCC-4964-B71D-8F946FEBE62E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2CEA-ADDC-461C-9C6C-79A5CCD53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03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392B8B8-6BCC-4964-B71D-8F946FEBE62E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BF72CEA-ADDC-461C-9C6C-79A5CCD53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33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392B8B8-6BCC-4964-B71D-8F946FEBE62E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BF72CEA-ADDC-461C-9C6C-79A5CCD53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1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392B8B8-6BCC-4964-B71D-8F946FEBE62E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BF72CEA-ADDC-461C-9C6C-79A5CCD53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8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B8B8-6BCC-4964-B71D-8F946FEBE62E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2CEA-ADDC-461C-9C6C-79A5CCD53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33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392B8B8-6BCC-4964-B71D-8F946FEBE62E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BF72CEA-ADDC-461C-9C6C-79A5CCD53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92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B8B8-6BCC-4964-B71D-8F946FEBE62E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2CEA-ADDC-461C-9C6C-79A5CCD53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75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392B8B8-6BCC-4964-B71D-8F946FEBE62E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BF72CEA-ADDC-461C-9C6C-79A5CCD53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06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2B8B8-6BCC-4964-B71D-8F946FEBE62E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72CEA-ADDC-461C-9C6C-79A5CCD53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49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62438B-6829-4838-B9C6-604FCB2BAE9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354065" y="5990833"/>
            <a:ext cx="9313935" cy="438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CBD7E9-3E4F-4829-877E-393E714E2E8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3808429"/>
            <a:ext cx="2276196" cy="2050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5997A6-1373-4489-86CB-B9D4B3C73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3778"/>
            <a:ext cx="9144000" cy="2387600"/>
          </a:xfrm>
        </p:spPr>
        <p:txBody>
          <a:bodyPr>
            <a:normAutofit/>
          </a:bodyPr>
          <a:lstStyle/>
          <a:p>
            <a:r>
              <a:rPr lang="en-GB" sz="6600" dirty="0"/>
              <a:t>Sport Captains </a:t>
            </a:r>
            <a:br>
              <a:rPr lang="en-GB" sz="6600" dirty="0"/>
            </a:br>
            <a:r>
              <a:rPr lang="en-GB" sz="6600" dirty="0"/>
              <a:t>S1-4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4D4266-DE8F-469B-B996-C2E8E1E649B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250615" y="196453"/>
            <a:ext cx="10014415" cy="1115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2EFDE3-850C-4414-92B7-7DE7AD93746C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671641" y="3235514"/>
            <a:ext cx="2276196" cy="275531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D93BAA-44C3-4ABD-8AA5-BFAC7D5800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0830" y="2555729"/>
            <a:ext cx="679785" cy="67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6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62438B-6829-4838-B9C6-604FCB2BAE9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7142" y="6100525"/>
            <a:ext cx="8163771" cy="438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4D4266-DE8F-469B-B996-C2E8E1E649B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88792" y="215544"/>
            <a:ext cx="10014415" cy="1115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2EFDE3-850C-4414-92B7-7DE7AD93746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572248" y="3659374"/>
            <a:ext cx="2587020" cy="312954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2E2B7D8-271B-4459-AEB8-814280CB3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5678" y="1331039"/>
            <a:ext cx="8364671" cy="633234"/>
          </a:xfrm>
        </p:spPr>
        <p:txBody>
          <a:bodyPr>
            <a:normAutofit fontScale="90000"/>
          </a:bodyPr>
          <a:lstStyle/>
          <a:p>
            <a:r>
              <a:rPr lang="en-GB" dirty="0"/>
              <a:t>Role of a Sports Captain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BD7E9-3E4F-4829-877E-393E714E2E8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0" y="4614462"/>
            <a:ext cx="2314575" cy="2162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DDDEB5-7561-4D42-8B4A-57B8C036D4E5}"/>
              </a:ext>
            </a:extLst>
          </p:cNvPr>
          <p:cNvSpPr txBox="1"/>
          <p:nvPr/>
        </p:nvSpPr>
        <p:spPr>
          <a:xfrm>
            <a:off x="2092751" y="2403835"/>
            <a:ext cx="74094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To work with  and be supported by Young Ambassadors to promote sport, and motivate and inspire other young people to get involved in sport in school.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Be the voice for their year group in terms of what sport we have at </a:t>
            </a:r>
            <a:r>
              <a:rPr lang="en-GB" b="1" dirty="0" err="1">
                <a:solidFill>
                  <a:schemeClr val="bg1"/>
                </a:solidFill>
              </a:rPr>
              <a:t>knightswood</a:t>
            </a:r>
            <a:r>
              <a:rPr lang="en-GB" b="1" dirty="0">
                <a:solidFill>
                  <a:schemeClr val="bg1"/>
                </a:solidFill>
              </a:rPr>
              <a:t>- </a:t>
            </a:r>
            <a:r>
              <a:rPr lang="en-GB" b="1" u="sng" dirty="0">
                <a:solidFill>
                  <a:schemeClr val="bg1"/>
                </a:solidFill>
              </a:rPr>
              <a:t>Pupil voice for extracurricular sport.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u="sng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44D7AE-7CB8-408C-B18C-48EEDBBD68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678" y="2850303"/>
            <a:ext cx="578697" cy="5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1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20" advClick="0" advTm="0"/>
    </mc:Choice>
    <mc:Fallback xmlns="">
      <p:transition spd="med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62438B-6829-4838-B9C6-604FCB2BAE9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7142" y="6100525"/>
            <a:ext cx="8163771" cy="438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4D4266-DE8F-469B-B996-C2E8E1E649B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88792" y="215544"/>
            <a:ext cx="10014415" cy="1115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2EFDE3-850C-4414-92B7-7DE7AD93746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572248" y="3659374"/>
            <a:ext cx="2587020" cy="312954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2E2B7D8-271B-4459-AEB8-814280CB3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5678" y="1331039"/>
            <a:ext cx="8364671" cy="633234"/>
          </a:xfrm>
        </p:spPr>
        <p:txBody>
          <a:bodyPr>
            <a:normAutofit fontScale="90000"/>
          </a:bodyPr>
          <a:lstStyle/>
          <a:p>
            <a:r>
              <a:rPr lang="en-GB" dirty="0"/>
              <a:t>Key Aspects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BD7E9-3E4F-4829-877E-393E714E2E8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0" y="4614462"/>
            <a:ext cx="2314575" cy="21621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42EA5B-B224-4E71-A315-B6A17A0545B6}"/>
              </a:ext>
            </a:extLst>
          </p:cNvPr>
          <p:cNvSpPr/>
          <p:nvPr/>
        </p:nvSpPr>
        <p:spPr>
          <a:xfrm>
            <a:off x="3048000" y="2413338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Helvetica" panose="020B0604020202020204" pitchFamily="34" charset="0"/>
              </a:rPr>
              <a:t>To influence four key aspects of school sport: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Helvetica" panose="020B0604020202020204" pitchFamily="34" charset="0"/>
              </a:rPr>
              <a:t>To help young ambassadors with extra-curricular sport. 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Helvetica" panose="020B0604020202020204" pitchFamily="34" charset="0"/>
              </a:rPr>
              <a:t>To help with community sport opportunities (active schools). 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Helvetica" panose="020B0604020202020204" pitchFamily="34" charset="0"/>
              </a:rPr>
              <a:t>To help celebrate pupil achievements in sport. 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Helvetica" panose="020B0604020202020204" pitchFamily="34" charset="0"/>
              </a:rPr>
              <a:t>To be around and involved in all things PE. </a:t>
            </a:r>
            <a:endParaRPr lang="en-GB" b="0" i="0" dirty="0">
              <a:solidFill>
                <a:schemeClr val="bg1"/>
              </a:solidFill>
              <a:effectLst/>
              <a:latin typeface="Helvetica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895ACC-7FA3-4F1D-9C3C-45462138B7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3534" y="2847946"/>
            <a:ext cx="635258" cy="63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2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 advClick="0" advTm="0"/>
    </mc:Choice>
    <mc:Fallback xmlns="">
      <p:transition spd="med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62438B-6829-4838-B9C6-604FCB2BAE9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7142" y="6100525"/>
            <a:ext cx="8163771" cy="438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4D4266-DE8F-469B-B996-C2E8E1E649B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88792" y="215544"/>
            <a:ext cx="10014415" cy="1115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2EFDE3-850C-4414-92B7-7DE7AD93746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572248" y="3659374"/>
            <a:ext cx="2587020" cy="312954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2E2B7D8-271B-4459-AEB8-814280CB3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5678" y="1331039"/>
            <a:ext cx="8364671" cy="633234"/>
          </a:xfrm>
        </p:spPr>
        <p:txBody>
          <a:bodyPr>
            <a:normAutofit fontScale="90000"/>
          </a:bodyPr>
          <a:lstStyle/>
          <a:p>
            <a:r>
              <a:rPr lang="en-GB" dirty="0"/>
              <a:t>Next Steps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BD7E9-3E4F-4829-877E-393E714E2E8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0" y="4614462"/>
            <a:ext cx="2314575" cy="21621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42EA5B-B224-4E71-A315-B6A17A0545B6}"/>
              </a:ext>
            </a:extLst>
          </p:cNvPr>
          <p:cNvSpPr/>
          <p:nvPr/>
        </p:nvSpPr>
        <p:spPr>
          <a:xfrm>
            <a:off x="3048000" y="241333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</a:rPr>
              <a:t>If you sign up:</a:t>
            </a:r>
          </a:p>
          <a:p>
            <a:endParaRPr lang="en-GB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chemeClr val="bg1"/>
                </a:solidFill>
                <a:latin typeface="Helvetica" panose="020B0604020202020204" pitchFamily="34" charset="0"/>
              </a:rPr>
              <a:t>Sports Captains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</a:rPr>
              <a:t>: You will be added to a team notifying you of the first meeting. Please alert Lewis (Active Schools Coordinator) if you are unable to attend.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0" i="0" dirty="0">
              <a:solidFill>
                <a:schemeClr val="bg1"/>
              </a:solidFill>
              <a:effectLst/>
              <a:latin typeface="Helvetica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03731D-0138-4DFF-BA07-9910C5ED5D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0093" y="2883293"/>
            <a:ext cx="658829" cy="6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8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62438B-6829-4838-B9C6-604FCB2BAE9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7142" y="6100525"/>
            <a:ext cx="8163771" cy="438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4D4266-DE8F-469B-B996-C2E8E1E649B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88792" y="215544"/>
            <a:ext cx="10014415" cy="1115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2EFDE3-850C-4414-92B7-7DE7AD93746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572248" y="3659374"/>
            <a:ext cx="2587020" cy="312954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2E2B7D8-271B-4459-AEB8-814280CB3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5678" y="1331039"/>
            <a:ext cx="8364671" cy="633234"/>
          </a:xfrm>
        </p:spPr>
        <p:txBody>
          <a:bodyPr>
            <a:normAutofit fontScale="90000"/>
          </a:bodyPr>
          <a:lstStyle/>
          <a:p>
            <a:r>
              <a:rPr lang="en-GB" dirty="0"/>
              <a:t>SIGN UP-CODE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BD7E9-3E4F-4829-877E-393E714E2E8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0" y="4614462"/>
            <a:ext cx="2314575" cy="2162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AC405C-81E0-4FF8-8BB5-53791C52AB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49" y="2230624"/>
            <a:ext cx="2857500" cy="28575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B076B9-A8E3-439D-AC87-CFC595AAD7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4362" y="2916224"/>
            <a:ext cx="639975" cy="6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7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9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3282</TotalTime>
  <Words>148</Words>
  <Application>Microsoft Office PowerPoint</Application>
  <PresentationFormat>Widescreen</PresentationFormat>
  <Paragraphs>17</Paragraphs>
  <Slides>5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Atlas</vt:lpstr>
      <vt:lpstr>Sport Captains  S1-4</vt:lpstr>
      <vt:lpstr>Role of a Sports Captain</vt:lpstr>
      <vt:lpstr>Key Aspects </vt:lpstr>
      <vt:lpstr>Next Steps</vt:lpstr>
      <vt:lpstr>SIGN UP-CODE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McTaggart, L (PEPASS)</dc:creator>
  <cp:lastModifiedBy>McTaggart, L (PEPASS)</cp:lastModifiedBy>
  <cp:revision>37</cp:revision>
  <dcterms:created xsi:type="dcterms:W3CDTF">2023-08-22T10:52:45Z</dcterms:created>
  <dcterms:modified xsi:type="dcterms:W3CDTF">2023-09-07T12:51:23Z</dcterms:modified>
</cp:coreProperties>
</file>