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78" r:id="rId3"/>
    <p:sldId id="279" r:id="rId4"/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6CD"/>
    <a:srgbClr val="DE22A8"/>
    <a:srgbClr val="FD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86037" autoAdjust="0"/>
  </p:normalViewPr>
  <p:slideViewPr>
    <p:cSldViewPr snapToGrid="0">
      <p:cViewPr varScale="1">
        <p:scale>
          <a:sx n="76" d="100"/>
          <a:sy n="76" d="100"/>
        </p:scale>
        <p:origin x="-52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DC79B-6622-4AE2-8AAC-A2CF9916C9B0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BE0A9-C57B-49B1-BD7C-36943BD8F0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25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CBBC27-8DA4-46B2-82FB-10966BA72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91E8613-D16E-472F-A6A4-330E0C0D9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581E83-3A8A-483C-AE2C-8DCB913C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84C1BF-A90C-465C-A902-961D1FC4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51F719-70ED-4D9E-918C-CCA45CD80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09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0E12F-1DD4-4D31-AB4C-38355D12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CEF3D8-473C-41AD-A0BC-E00B5B65D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6F6A63-763E-43E8-9665-BD36CD79B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785BA8-97D8-4C4E-8AD5-9CA98686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6B2D29-A26F-46F7-B0D0-208310E1E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1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B5D5802-795C-4544-9E55-E794D5EDB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202578-1B16-43A5-9518-61DE40322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95C4C5-DA4D-4894-B4B0-6D479CA9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D54209-13D3-458E-B1C1-F915E41C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9B682C-AA25-4CE1-897E-DBC2B2A0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7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CAABB6-EE2D-4374-8B95-9530D412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A53815-4EA8-4759-84CA-3BB6383B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11945-2A95-4573-B867-FF9B7FC5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1F2CE5-6B3C-4C64-AB5F-240D90B1B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0F871-69C8-4E21-8FAC-1338A19C3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0F6473-5A21-4CC7-9402-5D3027E23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90542D-4B00-4E8D-B2C6-7C88CCAA8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08E5A5-71B3-435E-8860-8DF5A7DB8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D89955-5A4E-4B9E-8634-D9961049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13D786-B4AF-491D-ABEE-6DCAEBDB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0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A9F03F-C8C0-4766-9125-15420CC10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7B7266-B68A-4373-A91F-D7DFEAEDC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929F84B-97D5-438B-82D1-BA5DC4681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4CEC71-EED3-4AC8-9F14-5F8BC7089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80EA8C-FA82-48C2-B0FA-EE930A077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1E7D1D5-C423-404E-B21C-8FC3DD3F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30B4E6-B7C7-4B94-858A-E48DF6D2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C219AD7-7F69-49EE-8017-3BA626B44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E0479D-6BE4-4669-AF20-C7B6CE488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0448871-FFEE-4A99-9E0F-7B21B31B8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92DC5C9-C5D0-49FB-A7EF-2F809656E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76394E6-3E11-439B-8E27-65618CF55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EC40C27-07C5-4696-94C7-BCD40FB64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CB317F4-7507-49B6-90C3-4494D344A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22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DBA939-63EF-4E1E-8DD3-E2C34BDD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169A09-B3EE-4023-B4EB-14A94262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45F889-3BCC-4C34-8AD8-0D5EF8EDB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5728AFF-0D5D-4FAF-9FBB-94BB861A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04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E96D20-AFDA-42EC-8A5B-F41052E2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0555FE4-5BAC-47D1-85E5-4F369282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F09303A-A4EE-4AA1-8034-4BB70A66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28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023BD6-A11E-44A1-AAD9-B40F86E53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16752B-F5C7-4B64-9773-EF0F5047C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70C917E-ACCB-42CF-A5D6-06B600E5C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D8FC39B-CBE7-4F38-A872-06DA0015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D351AB-C089-47E7-9CA0-E1DA3307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57A656C-E724-452E-ADB8-6E3BBD58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3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C22791-FB18-4078-8460-9554E0887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C5A8680-3954-4ECC-9A58-8B5B9B4C2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070420-4BFC-41D2-8FBA-915D905D8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FD2911-0169-4461-A854-0A46DC5D2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49B9DF-E04A-423C-95A9-EF70A368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43688F2-A752-4773-9A40-5840A538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1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361550D-EBE7-460C-A442-8E2970B18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A07CC1-0CB5-445A-919C-FAEE78765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007855-AB8D-4495-AFEC-95CD528EA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2E7D-5BCF-4555-BFFA-A43FC655ADCE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8FDDCA-0DFA-4251-A540-E21D4ADFE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475BD5-A1FD-4B1A-953E-21E393D4C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44D3A-D5AE-400A-AFC3-01D18B0A9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6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12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C3D3EC0-597F-48F6-8D0D-30316B297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47" y="131176"/>
            <a:ext cx="1085850" cy="1733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66DAFD1-D78F-4565-B42A-475F18A72F16}"/>
              </a:ext>
            </a:extLst>
          </p:cNvPr>
          <p:cNvSpPr txBox="1"/>
          <p:nvPr/>
        </p:nvSpPr>
        <p:spPr>
          <a:xfrm>
            <a:off x="1208598" y="60056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KNIGHTSWOOD </a:t>
            </a:r>
          </a:p>
          <a:p>
            <a:r>
              <a:rPr lang="en-GB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</a:p>
          <a:p>
            <a:r>
              <a:rPr lang="en-GB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E7DE21-672C-47DE-91F3-7BA1E78A5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5672" y="233607"/>
            <a:ext cx="1638300" cy="1695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04003A9-8983-4D6B-9D6D-EA0D2433E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69" y="5014374"/>
            <a:ext cx="3200400" cy="16859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27A6AD4-FCA7-45A1-BF1C-BABE77DEED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8198" y="5217399"/>
            <a:ext cx="2551955" cy="1509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882414-440E-4FD3-B8E3-0AD01750452F}"/>
              </a:ext>
            </a:extLst>
          </p:cNvPr>
          <p:cNvSpPr txBox="1"/>
          <p:nvPr/>
        </p:nvSpPr>
        <p:spPr>
          <a:xfrm>
            <a:off x="2182641" y="1305342"/>
            <a:ext cx="1148645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rgbClr val="FF0000"/>
                </a:solidFill>
              </a:rPr>
              <a:t>SENIOR PHASE </a:t>
            </a:r>
          </a:p>
          <a:p>
            <a:r>
              <a:rPr lang="en-GB" sz="6600" b="1" dirty="0">
                <a:solidFill>
                  <a:srgbClr val="FF0000"/>
                </a:solidFill>
              </a:rPr>
              <a:t>STUDY SKILLS EVENT</a:t>
            </a:r>
          </a:p>
          <a:p>
            <a:r>
              <a:rPr lang="en-GB" sz="4000" b="1" dirty="0">
                <a:solidFill>
                  <a:srgbClr val="FF0000"/>
                </a:solidFill>
              </a:rPr>
              <a:t>Mrs </a:t>
            </a:r>
            <a:r>
              <a:rPr lang="en-GB" sz="4000" b="1" dirty="0" err="1">
                <a:solidFill>
                  <a:srgbClr val="FF0000"/>
                </a:solidFill>
              </a:rPr>
              <a:t>Gray</a:t>
            </a:r>
            <a:r>
              <a:rPr lang="en-GB" sz="4000" b="1" dirty="0">
                <a:solidFill>
                  <a:srgbClr val="FF0000"/>
                </a:solidFill>
              </a:rPr>
              <a:t> – Pastoral Care for </a:t>
            </a:r>
            <a:r>
              <a:rPr lang="en-GB" sz="4000" b="1" dirty="0" err="1">
                <a:solidFill>
                  <a:srgbClr val="FF0000"/>
                </a:solidFill>
              </a:rPr>
              <a:t>Tiree</a:t>
            </a:r>
            <a:r>
              <a:rPr lang="en-GB" sz="4000" b="1" dirty="0">
                <a:solidFill>
                  <a:srgbClr val="FF0000"/>
                </a:solidFill>
              </a:rPr>
              <a:t> House</a:t>
            </a:r>
            <a:endParaRPr lang="en-GB" sz="4000" b="1" dirty="0">
              <a:solidFill>
                <a:srgbClr val="0070C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9E3C32B-8CBE-4D92-854C-E4D9D3C7D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1322" y="5242167"/>
            <a:ext cx="2458060" cy="141811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FADDD51-F020-4897-B2B0-C1DB0411834D}"/>
              </a:ext>
            </a:extLst>
          </p:cNvPr>
          <p:cNvSpPr/>
          <p:nvPr/>
        </p:nvSpPr>
        <p:spPr>
          <a:xfrm>
            <a:off x="1740032" y="4028613"/>
            <a:ext cx="90154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>
                <a:ln/>
                <a:solidFill>
                  <a:schemeClr val="accent4"/>
                </a:solidFill>
              </a:rPr>
              <a:t>BRONZE LEVEL LGBTQ+ CHARTER SCHOOL</a:t>
            </a:r>
            <a:endParaRPr lang="en-U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CF8CB5A-2672-493E-9266-BB73152A4F2E}"/>
              </a:ext>
            </a:extLst>
          </p:cNvPr>
          <p:cNvSpPr/>
          <p:nvPr/>
        </p:nvSpPr>
        <p:spPr>
          <a:xfrm>
            <a:off x="705344" y="4642996"/>
            <a:ext cx="11002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>
                <a:ln/>
                <a:solidFill>
                  <a:schemeClr val="accent4"/>
                </a:solidFill>
              </a:rPr>
              <a:t>BRONZE ACCREDITED RIGHTS RESPECTING SCHOOL</a:t>
            </a:r>
            <a:endParaRPr lang="en-U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C377473-D686-407F-99A9-F04A438414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485" y="2059434"/>
            <a:ext cx="1158340" cy="19691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5F62232-F470-44E9-9EEB-22459026B7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88675" y="1916575"/>
            <a:ext cx="1158340" cy="19691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ACA6136-80D1-4FC1-A929-732534481E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953967">
            <a:off x="6760212" y="-188186"/>
            <a:ext cx="1158340" cy="19691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8B41CFC-3A2A-414D-A59C-BAEE3B4B44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14531" y="4821074"/>
            <a:ext cx="1548518" cy="14631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B70C7394-C5CA-4376-8264-5E4952D654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8952" y="4766039"/>
            <a:ext cx="1548518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8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C3D3EC0-597F-48F6-8D0D-30316B297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47" y="97310"/>
            <a:ext cx="1085850" cy="1733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66DAFD1-D78F-4565-B42A-475F18A72F16}"/>
              </a:ext>
            </a:extLst>
          </p:cNvPr>
          <p:cNvSpPr txBox="1"/>
          <p:nvPr/>
        </p:nvSpPr>
        <p:spPr>
          <a:xfrm>
            <a:off x="1208598" y="131176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KNIGHTSWOOD </a:t>
            </a:r>
          </a:p>
          <a:p>
            <a:r>
              <a:rPr lang="en-GB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</a:p>
          <a:p>
            <a:r>
              <a:rPr lang="en-GB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GB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E7DE21-672C-47DE-91F3-7BA1E78A5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5672" y="199741"/>
            <a:ext cx="1638300" cy="1695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04003A9-8983-4D6B-9D6D-EA0D2433E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69" y="5014374"/>
            <a:ext cx="3200400" cy="16859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27A6AD4-FCA7-45A1-BF1C-BABE77DEED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8198" y="5217399"/>
            <a:ext cx="2551955" cy="1509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882414-440E-4FD3-B8E3-0AD01750452F}"/>
              </a:ext>
            </a:extLst>
          </p:cNvPr>
          <p:cNvSpPr txBox="1"/>
          <p:nvPr/>
        </p:nvSpPr>
        <p:spPr>
          <a:xfrm>
            <a:off x="451221" y="1156451"/>
            <a:ext cx="1148645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500" b="1" dirty="0">
                <a:solidFill>
                  <a:srgbClr val="FF0000"/>
                </a:solidFill>
              </a:rPr>
              <a:t>iPads</a:t>
            </a:r>
            <a:endParaRPr lang="en-GB" sz="7500" b="1" dirty="0">
              <a:solidFill>
                <a:srgbClr val="0070C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9E3C32B-8CBE-4D92-854C-E4D9D3C7D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1322" y="5242167"/>
            <a:ext cx="2458060" cy="141811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FADDD51-F020-4897-B2B0-C1DB0411834D}"/>
              </a:ext>
            </a:extLst>
          </p:cNvPr>
          <p:cNvSpPr/>
          <p:nvPr/>
        </p:nvSpPr>
        <p:spPr>
          <a:xfrm>
            <a:off x="2540344" y="2390285"/>
            <a:ext cx="7308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>
                <a:ln/>
                <a:solidFill>
                  <a:schemeClr val="accent4"/>
                </a:solidFill>
              </a:rPr>
              <a:t>Using every period, in </a:t>
            </a:r>
            <a:r>
              <a:rPr lang="en-US" sz="4000" b="1" u="sng" dirty="0">
                <a:ln/>
                <a:solidFill>
                  <a:schemeClr val="accent4"/>
                </a:solidFill>
              </a:rPr>
              <a:t>all</a:t>
            </a:r>
            <a:r>
              <a:rPr lang="en-US" sz="4000" b="1" dirty="0">
                <a:ln/>
                <a:solidFill>
                  <a:schemeClr val="accent4"/>
                </a:solidFill>
              </a:rPr>
              <a:t> subjects</a:t>
            </a:r>
            <a:endParaRPr lang="en-U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CF8CB5A-2672-493E-9266-BB73152A4F2E}"/>
              </a:ext>
            </a:extLst>
          </p:cNvPr>
          <p:cNvSpPr/>
          <p:nvPr/>
        </p:nvSpPr>
        <p:spPr>
          <a:xfrm>
            <a:off x="320286" y="2991275"/>
            <a:ext cx="1172429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>
                <a:ln/>
                <a:solidFill>
                  <a:schemeClr val="accent4"/>
                </a:solidFill>
                <a:effectLst/>
              </a:rPr>
              <a:t>All class materials/homework will be posted on Te</a:t>
            </a:r>
            <a:r>
              <a:rPr lang="en-US" sz="4000" b="1" dirty="0">
                <a:ln/>
                <a:solidFill>
                  <a:schemeClr val="accent4"/>
                </a:solidFill>
              </a:rPr>
              <a:t>ams</a:t>
            </a:r>
          </a:p>
          <a:p>
            <a:pPr algn="ctr"/>
            <a:r>
              <a:rPr lang="en-US" sz="4000" b="1" dirty="0">
                <a:ln/>
                <a:solidFill>
                  <a:schemeClr val="accent4"/>
                </a:solidFill>
              </a:rPr>
              <a:t>Please ensure that pupils are bringing iPads to school</a:t>
            </a:r>
          </a:p>
          <a:p>
            <a:pPr algn="ctr"/>
            <a:r>
              <a:rPr lang="en-US" sz="4000" b="1" dirty="0">
                <a:ln/>
                <a:solidFill>
                  <a:schemeClr val="accent4"/>
                </a:solidFill>
              </a:rPr>
              <a:t>each day and iPads are charged.</a:t>
            </a:r>
            <a:endParaRPr lang="en-U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xmlns="" id="{75C046AD-8166-48EB-BCA0-0491CC26DD22}"/>
              </a:ext>
            </a:extLst>
          </p:cNvPr>
          <p:cNvSpPr/>
          <p:nvPr/>
        </p:nvSpPr>
        <p:spPr>
          <a:xfrm>
            <a:off x="1659467" y="2390285"/>
            <a:ext cx="146756" cy="1385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xmlns="" id="{394276AA-1AA3-470A-BD07-E9771971BF9B}"/>
              </a:ext>
            </a:extLst>
          </p:cNvPr>
          <p:cNvSpPr/>
          <p:nvPr/>
        </p:nvSpPr>
        <p:spPr>
          <a:xfrm>
            <a:off x="1562853" y="3098171"/>
            <a:ext cx="146756" cy="1385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xmlns="" id="{BFA9143B-B66D-451D-91ED-D5494E50536D}"/>
              </a:ext>
            </a:extLst>
          </p:cNvPr>
          <p:cNvSpPr/>
          <p:nvPr/>
        </p:nvSpPr>
        <p:spPr>
          <a:xfrm flipV="1">
            <a:off x="10724443" y="4029568"/>
            <a:ext cx="180623" cy="12858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xmlns="" id="{AD2FBD3D-188D-45A8-8BD4-F72039834A81}"/>
              </a:ext>
            </a:extLst>
          </p:cNvPr>
          <p:cNvSpPr/>
          <p:nvPr/>
        </p:nvSpPr>
        <p:spPr>
          <a:xfrm>
            <a:off x="744772" y="3580836"/>
            <a:ext cx="135761" cy="118325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C853839B-4144-49FB-A499-31531BF1DE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3446" y="4001760"/>
            <a:ext cx="193900" cy="1385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DB67090C-D8EE-458F-A9D7-583CDA1E4A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31818" y="4408199"/>
            <a:ext cx="186048" cy="17054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6A5F5529-2645-4627-A438-8861CEB1DF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11277422" y="3491283"/>
            <a:ext cx="169806" cy="1632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05911EFB-58DD-48E4-A255-4ED3533096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8550" y="2823221"/>
            <a:ext cx="158351" cy="11310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BBB9FBC9-ECAC-4A96-B6ED-022CE24F3B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38550" y="2815880"/>
            <a:ext cx="158351" cy="11310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3D2275D0-F5E5-4007-8534-92F7B7FC7C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79286" y="2611920"/>
            <a:ext cx="180623" cy="1736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5AB20073-D237-44C4-B4DB-C90FA1C04D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39176" y="3942400"/>
            <a:ext cx="1956986" cy="17558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7B847073-EF3F-4983-B03C-6C1FD33935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6950" y="3193683"/>
            <a:ext cx="1956986" cy="17558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B457539C-482D-45FC-BA9B-E8833CE62A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990852">
            <a:off x="8459705" y="50587"/>
            <a:ext cx="1956986" cy="17558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AC9CDDF0-A3CE-4674-8744-7F1F7B188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34824" y="53004"/>
            <a:ext cx="1548518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4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C3D3EC0-597F-48F6-8D0D-30316B297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47" y="131176"/>
            <a:ext cx="1085850" cy="1733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66DAFD1-D78F-4565-B42A-475F18A72F16}"/>
              </a:ext>
            </a:extLst>
          </p:cNvPr>
          <p:cNvSpPr txBox="1"/>
          <p:nvPr/>
        </p:nvSpPr>
        <p:spPr>
          <a:xfrm>
            <a:off x="1208598" y="66364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KNIGHTSWOOD </a:t>
            </a:r>
          </a:p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</a:p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E7DE21-672C-47DE-91F3-7BA1E78A5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5672" y="233607"/>
            <a:ext cx="1638300" cy="1695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04003A9-8983-4D6B-9D6D-EA0D2433E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69" y="5014374"/>
            <a:ext cx="3200400" cy="16859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27A6AD4-FCA7-45A1-BF1C-BABE77DEED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8198" y="5217399"/>
            <a:ext cx="2551955" cy="1509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882414-440E-4FD3-B8E3-0AD01750452F}"/>
              </a:ext>
            </a:extLst>
          </p:cNvPr>
          <p:cNvSpPr txBox="1"/>
          <p:nvPr/>
        </p:nvSpPr>
        <p:spPr>
          <a:xfrm>
            <a:off x="294796" y="1223124"/>
            <a:ext cx="116024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F0000"/>
                </a:solidFill>
              </a:rPr>
              <a:t>PSE Lessons – Study Skills</a:t>
            </a:r>
            <a:endParaRPr lang="en-GB" sz="6600" b="1" dirty="0">
              <a:solidFill>
                <a:srgbClr val="0070C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9E3C32B-8CBE-4D92-854C-E4D9D3C7D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6169" y="5710332"/>
            <a:ext cx="1915718" cy="11052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20ED2004-73CA-4D53-B7F7-BDD1AC146E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516" y="2153063"/>
            <a:ext cx="1956986" cy="17854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58E855F-4BAD-4752-B1B1-407D8FC922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97481" y="2489560"/>
            <a:ext cx="1159554" cy="196917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D508C5F-40F0-4EA4-8562-8D660946BC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92452" y="3045794"/>
            <a:ext cx="1956986" cy="17862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1390744-B6D5-425A-BBBA-987675E701A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56935" y="3334549"/>
            <a:ext cx="1158340" cy="196917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1B75CDB9-76C6-4073-A788-2D83D7CECCE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36052" y="-71367"/>
            <a:ext cx="1548518" cy="146316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E3B450F0-5BCE-4178-9E86-8FD2825E55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38868" y="-18613"/>
            <a:ext cx="1548518" cy="146316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B6487D2E-EB92-401A-A72E-58C43DA3A8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72845" y="4620688"/>
            <a:ext cx="1548518" cy="146316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728103CA-64DF-41D3-9E08-655A20E581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35782" y="2126569"/>
            <a:ext cx="1548518" cy="146316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C1F823C9-9DC6-474A-883D-87379C44E62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88515" y="5000374"/>
            <a:ext cx="1548518" cy="1463167"/>
          </a:xfrm>
          <a:prstGeom prst="rect">
            <a:avLst/>
          </a:prstGeom>
        </p:spPr>
      </p:pic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xmlns="" id="{45C99A47-EE65-4048-9E74-304755E09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251484"/>
              </p:ext>
            </p:extLst>
          </p:nvPr>
        </p:nvGraphicFramePr>
        <p:xfrm>
          <a:off x="759461" y="2211126"/>
          <a:ext cx="10344837" cy="392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8279">
                  <a:extLst>
                    <a:ext uri="{9D8B030D-6E8A-4147-A177-3AD203B41FA5}">
                      <a16:colId xmlns:a16="http://schemas.microsoft.com/office/drawing/2014/main" xmlns="" val="1037728016"/>
                    </a:ext>
                  </a:extLst>
                </a:gridCol>
                <a:gridCol w="3448279">
                  <a:extLst>
                    <a:ext uri="{9D8B030D-6E8A-4147-A177-3AD203B41FA5}">
                      <a16:colId xmlns:a16="http://schemas.microsoft.com/office/drawing/2014/main" xmlns="" val="676748519"/>
                    </a:ext>
                  </a:extLst>
                </a:gridCol>
                <a:gridCol w="3448279">
                  <a:extLst>
                    <a:ext uri="{9D8B030D-6E8A-4147-A177-3AD203B41FA5}">
                      <a16:colId xmlns:a16="http://schemas.microsoft.com/office/drawing/2014/main" xmlns="" val="2644246968"/>
                    </a:ext>
                  </a:extLst>
                </a:gridCol>
              </a:tblGrid>
              <a:tr h="784509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Lesson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Lesson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3764587"/>
                  </a:ext>
                </a:extLst>
              </a:tr>
              <a:tr h="784509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to Study/Creation of Study Timetable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Study Skills Techniques Booklet Issued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8128048"/>
                  </a:ext>
                </a:extLst>
              </a:tr>
              <a:tr h="784509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Mental Health Lesson 1</a:t>
                      </a:r>
                    </a:p>
                    <a:p>
                      <a:r>
                        <a:rPr lang="en-GB" dirty="0"/>
                        <a:t>(Stress and Anxiety)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Mental Health Lesson 2 </a:t>
                      </a:r>
                    </a:p>
                    <a:p>
                      <a:r>
                        <a:rPr lang="en-GB" dirty="0"/>
                        <a:t>(Coping Strategies)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1603955"/>
                  </a:ext>
                </a:extLst>
              </a:tr>
              <a:tr h="784509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Importance of Sleep (Use of Sleep Diary)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Online Resources Available to Support Studying (Core Apps)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0659740"/>
                  </a:ext>
                </a:extLst>
              </a:tr>
              <a:tr h="784509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SQA Website – Importance/Use/Download App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Development of Study Skills – </a:t>
                      </a:r>
                      <a:r>
                        <a:rPr lang="en-GB" dirty="0" err="1"/>
                        <a:t>Mindmaps</a:t>
                      </a:r>
                      <a:r>
                        <a:rPr lang="en-GB" dirty="0"/>
                        <a:t>/Post-It Note App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898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93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C3D3EC0-597F-48F6-8D0D-30316B297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47" y="131176"/>
            <a:ext cx="1085850" cy="17335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66DAFD1-D78F-4565-B42A-475F18A72F16}"/>
              </a:ext>
            </a:extLst>
          </p:cNvPr>
          <p:cNvSpPr txBox="1"/>
          <p:nvPr/>
        </p:nvSpPr>
        <p:spPr>
          <a:xfrm>
            <a:off x="1208598" y="131176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KNIGHTSWOOD </a:t>
            </a:r>
          </a:p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</a:t>
            </a:r>
          </a:p>
          <a:p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CE7DE21-672C-47DE-91F3-7BA1E78A5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5672" y="233607"/>
            <a:ext cx="1638300" cy="1695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04003A9-8983-4D6B-9D6D-EA0D2433E0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869" y="5014374"/>
            <a:ext cx="3200400" cy="16859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27A6AD4-FCA7-45A1-BF1C-BABE77DEED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8198" y="5217399"/>
            <a:ext cx="2551955" cy="1509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882414-440E-4FD3-B8E3-0AD01750452F}"/>
              </a:ext>
            </a:extLst>
          </p:cNvPr>
          <p:cNvSpPr txBox="1"/>
          <p:nvPr/>
        </p:nvSpPr>
        <p:spPr>
          <a:xfrm>
            <a:off x="463923" y="1510291"/>
            <a:ext cx="11486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rgbClr val="FF0000"/>
                </a:solidFill>
              </a:rPr>
              <a:t>RESOURCES TO AID REVISION AT HOME</a:t>
            </a:r>
            <a:endParaRPr lang="en-GB" sz="5400" b="1" dirty="0">
              <a:solidFill>
                <a:srgbClr val="00B05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9E3C32B-8CBE-4D92-854C-E4D9D3C7D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5992" y="5630087"/>
            <a:ext cx="1722315" cy="99364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D6CAD14-CF9B-4414-8171-69AB9B35739D}"/>
              </a:ext>
            </a:extLst>
          </p:cNvPr>
          <p:cNvSpPr/>
          <p:nvPr/>
        </p:nvSpPr>
        <p:spPr>
          <a:xfrm>
            <a:off x="6418907" y="4207984"/>
            <a:ext cx="1847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en-U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9C6B798-C372-40A5-A2A9-068C23F2B8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5172" y="3210900"/>
            <a:ext cx="1956986" cy="17862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306E48-1A98-42EC-8C35-E124E946A7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3314954">
            <a:off x="10339559" y="2517228"/>
            <a:ext cx="1158340" cy="196917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3C7252E-91A6-4CE8-AA65-B752A5E68D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44028" y="2902142"/>
            <a:ext cx="1956986" cy="178628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DAAF49FF-8F7A-4E89-8B1A-7E59170718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4752715">
            <a:off x="521974" y="2158192"/>
            <a:ext cx="1158340" cy="196917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E171B8B0-9A4D-41F5-8AB8-A76570C3D7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3424494">
            <a:off x="6127759" y="-237388"/>
            <a:ext cx="2313801" cy="227733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FB76216B-F836-45AA-AF81-A66DC32AB81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877710" y="132918"/>
            <a:ext cx="1548518" cy="146316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xmlns="" id="{49732702-E97D-4898-A60D-6AE25767BE7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53512" y="5362017"/>
            <a:ext cx="1548518" cy="146316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8EDB57-F708-4A20-8C2F-EA19C7762EF5}"/>
              </a:ext>
            </a:extLst>
          </p:cNvPr>
          <p:cNvSpPr txBox="1"/>
          <p:nvPr/>
        </p:nvSpPr>
        <p:spPr>
          <a:xfrm>
            <a:off x="744772" y="2433621"/>
            <a:ext cx="109833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B0F0"/>
                </a:solidFill>
              </a:rPr>
              <a:t>BBC Bitesize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B0F0"/>
                </a:solidFill>
              </a:rPr>
              <a:t>Scholar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B0F0"/>
                </a:solidFill>
              </a:rPr>
              <a:t>Quizlet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B0F0"/>
                </a:solidFill>
              </a:rPr>
              <a:t>Nationals in a Nutshell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B0F0"/>
                </a:solidFill>
              </a:rPr>
              <a:t>SQA </a:t>
            </a:r>
            <a:r>
              <a:rPr lang="en-GB" sz="3600" b="1" dirty="0" smtClean="0">
                <a:solidFill>
                  <a:srgbClr val="00B0F0"/>
                </a:solidFill>
              </a:rPr>
              <a:t>Website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3600" b="1" dirty="0" smtClean="0">
                <a:solidFill>
                  <a:srgbClr val="00B0F0"/>
                </a:solidFill>
              </a:rPr>
              <a:t>Sleep Scotland</a:t>
            </a:r>
            <a:endParaRPr lang="en-GB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71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160</Words>
  <Application>Microsoft Office PowerPoint</Application>
  <PresentationFormat>Custom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KAnderson</dc:creator>
  <cp:lastModifiedBy>LGray</cp:lastModifiedBy>
  <cp:revision>93</cp:revision>
  <dcterms:created xsi:type="dcterms:W3CDTF">2021-11-29T21:08:30Z</dcterms:created>
  <dcterms:modified xsi:type="dcterms:W3CDTF">2022-09-13T14:52:53Z</dcterms:modified>
</cp:coreProperties>
</file>