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65" r:id="rId5"/>
    <p:sldId id="266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660"/>
  </p:normalViewPr>
  <p:slideViewPr>
    <p:cSldViewPr snapToGrid="0">
      <p:cViewPr varScale="1">
        <p:scale>
          <a:sx n="68" d="100"/>
          <a:sy n="68" d="100"/>
        </p:scale>
        <p:origin x="5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5392B8B8-6BCC-4964-B71D-8F946FEBE62E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BF72CEA-ADDC-461C-9C6C-79A5CCD53C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05431"/>
      </p:ext>
    </p:extLst>
  </p:cSld>
  <p:clrMapOvr>
    <a:masterClrMapping/>
  </p:clrMapOvr>
  <p:transition advClick="0" advTm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2B8B8-6BCC-4964-B71D-8F946FEBE62E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2CEA-ADDC-461C-9C6C-79A5CCD53C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773138"/>
      </p:ext>
    </p:extLst>
  </p:cSld>
  <p:clrMapOvr>
    <a:masterClrMapping/>
  </p:clrMapOvr>
  <p:transition advClick="0"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5392B8B8-6BCC-4964-B71D-8F946FEBE62E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BF72CEA-ADDC-461C-9C6C-79A5CCD53C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083404"/>
      </p:ext>
    </p:extLst>
  </p:cSld>
  <p:clrMapOvr>
    <a:masterClrMapping/>
  </p:clrMapOvr>
  <p:transition advClick="0"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2B8B8-6BCC-4964-B71D-8F946FEBE62E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2CEA-ADDC-461C-9C6C-79A5CCD53C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033428"/>
      </p:ext>
    </p:extLst>
  </p:cSld>
  <p:clrMapOvr>
    <a:masterClrMapping/>
  </p:clrMapOvr>
  <p:transition advClick="0"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5392B8B8-6BCC-4964-B71D-8F946FEBE62E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BF72CEA-ADDC-461C-9C6C-79A5CCD53C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332329"/>
      </p:ext>
    </p:extLst>
  </p:cSld>
  <p:clrMapOvr>
    <a:masterClrMapping/>
  </p:clrMapOvr>
  <p:transition advClick="0"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5392B8B8-6BCC-4964-B71D-8F946FEBE62E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BF72CEA-ADDC-461C-9C6C-79A5CCD53C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129836"/>
      </p:ext>
    </p:extLst>
  </p:cSld>
  <p:clrMapOvr>
    <a:masterClrMapping/>
  </p:clrMapOvr>
  <p:transition advClick="0"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5392B8B8-6BCC-4964-B71D-8F946FEBE62E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BF72CEA-ADDC-461C-9C6C-79A5CCD53C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689744"/>
      </p:ext>
    </p:extLst>
  </p:cSld>
  <p:clrMapOvr>
    <a:masterClrMapping/>
  </p:clrMapOvr>
  <p:transition advClick="0"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2B8B8-6BCC-4964-B71D-8F946FEBE62E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2CEA-ADDC-461C-9C6C-79A5CCD53C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334255"/>
      </p:ext>
    </p:extLst>
  </p:cSld>
  <p:clrMapOvr>
    <a:masterClrMapping/>
  </p:clrMapOvr>
  <p:transition advClick="0"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5392B8B8-6BCC-4964-B71D-8F946FEBE62E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BF72CEA-ADDC-461C-9C6C-79A5CCD53C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927725"/>
      </p:ext>
    </p:extLst>
  </p:cSld>
  <p:clrMapOvr>
    <a:masterClrMapping/>
  </p:clrMapOvr>
  <p:transition advClick="0"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2B8B8-6BCC-4964-B71D-8F946FEBE62E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2CEA-ADDC-461C-9C6C-79A5CCD53C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759544"/>
      </p:ext>
    </p:extLst>
  </p:cSld>
  <p:clrMapOvr>
    <a:masterClrMapping/>
  </p:clrMapOvr>
  <p:transition advClick="0"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5392B8B8-6BCC-4964-B71D-8F946FEBE62E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4BF72CEA-ADDC-461C-9C6C-79A5CCD53C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061394"/>
      </p:ext>
    </p:extLst>
  </p:cSld>
  <p:clrMapOvr>
    <a:masterClrMapping/>
  </p:clrMapOvr>
  <p:transition advClick="0" advTm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2B8B8-6BCC-4964-B71D-8F946FEBE62E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72CEA-ADDC-461C-9C6C-79A5CCD53C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492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62438B-6829-4838-B9C6-604FCB2BAE9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354065" y="5990833"/>
            <a:ext cx="9313935" cy="438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CBD7E9-3E4F-4829-877E-393E714E2E8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3808429"/>
            <a:ext cx="2276196" cy="20503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5997A6-1373-4489-86CB-B9D4B3C73A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73778"/>
            <a:ext cx="9144000" cy="2387600"/>
          </a:xfrm>
        </p:spPr>
        <p:txBody>
          <a:bodyPr>
            <a:normAutofit/>
          </a:bodyPr>
          <a:lstStyle/>
          <a:p>
            <a:r>
              <a:rPr lang="en-GB" sz="6600" dirty="0"/>
              <a:t>Young Ambassadors </a:t>
            </a:r>
            <a:br>
              <a:rPr lang="en-GB" sz="6600" dirty="0"/>
            </a:br>
            <a:r>
              <a:rPr lang="en-GB" sz="6600" dirty="0"/>
              <a:t>S5-6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4D4266-DE8F-469B-B996-C2E8E1E649B8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250615" y="196453"/>
            <a:ext cx="10014415" cy="11154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2EFDE3-850C-4414-92B7-7DE7AD93746C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9671641" y="3235514"/>
            <a:ext cx="2276196" cy="2755318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52CAD0A-8DA9-43AE-BB38-959EEEF519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31490" y="2198901"/>
            <a:ext cx="722575" cy="72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663994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5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62438B-6829-4838-B9C6-604FCB2BAE9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27142" y="6100525"/>
            <a:ext cx="8163771" cy="4381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4D4266-DE8F-469B-B996-C2E8E1E649B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088792" y="215544"/>
            <a:ext cx="10014415" cy="11154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2EFDE3-850C-4414-92B7-7DE7AD93746C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9572248" y="3659374"/>
            <a:ext cx="2587020" cy="3129544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02E2B7D8-271B-4459-AEB8-814280CB3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5678" y="1331039"/>
            <a:ext cx="8364671" cy="633234"/>
          </a:xfrm>
        </p:spPr>
        <p:txBody>
          <a:bodyPr>
            <a:normAutofit fontScale="90000"/>
          </a:bodyPr>
          <a:lstStyle/>
          <a:p>
            <a:r>
              <a:rPr lang="en-GB" dirty="0"/>
              <a:t>Role of a young Ambassador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CBD7E9-3E4F-4829-877E-393E714E2E88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0" y="4614462"/>
            <a:ext cx="2314575" cy="21621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DDDEB5-7561-4D42-8B4A-57B8C036D4E5}"/>
              </a:ext>
            </a:extLst>
          </p:cNvPr>
          <p:cNvSpPr txBox="1"/>
          <p:nvPr/>
        </p:nvSpPr>
        <p:spPr>
          <a:xfrm>
            <a:off x="2319153" y="2188056"/>
            <a:ext cx="73717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</a:rPr>
              <a:t>To promote sport, and motivate and inspire other young people to get involved in sport in the local communities, including schools, clubs and community organisations.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</a:rPr>
              <a:t>As role models and leaders for other young people, Young Ambassadors can have a pivotal role within the school and wider community.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</a:rPr>
              <a:t>To manage and support the S1-4 sport captains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0E948A5-795D-492C-BF6C-88CBB35FB4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43578" y="2842511"/>
            <a:ext cx="645214" cy="58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80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3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4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62438B-6829-4838-B9C6-604FCB2BAE9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27142" y="6100525"/>
            <a:ext cx="8163771" cy="4381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4D4266-DE8F-469B-B996-C2E8E1E649B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088792" y="215544"/>
            <a:ext cx="10014415" cy="11154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2EFDE3-850C-4414-92B7-7DE7AD93746C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9572248" y="3659374"/>
            <a:ext cx="2587020" cy="3129544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02E2B7D8-271B-4459-AEB8-814280CB3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5678" y="1331039"/>
            <a:ext cx="8364671" cy="633234"/>
          </a:xfrm>
        </p:spPr>
        <p:txBody>
          <a:bodyPr>
            <a:normAutofit fontScale="90000"/>
          </a:bodyPr>
          <a:lstStyle/>
          <a:p>
            <a:r>
              <a:rPr lang="en-GB" dirty="0"/>
              <a:t>Key Aspects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CBD7E9-3E4F-4829-877E-393E714E2E88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0" y="4614462"/>
            <a:ext cx="2314575" cy="216217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642EA5B-B224-4E71-A315-B6A17A0545B6}"/>
              </a:ext>
            </a:extLst>
          </p:cNvPr>
          <p:cNvSpPr/>
          <p:nvPr/>
        </p:nvSpPr>
        <p:spPr>
          <a:xfrm>
            <a:off x="3047999" y="2274379"/>
            <a:ext cx="6096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1"/>
                </a:solidFill>
                <a:latin typeface="Helvetica" panose="020B0604020202020204" pitchFamily="34" charset="0"/>
              </a:rPr>
              <a:t>To influence seven key aspects of school sport:</a:t>
            </a:r>
            <a:r>
              <a:rPr lang="en-GB" dirty="0">
                <a:solidFill>
                  <a:schemeClr val="bg1"/>
                </a:solidFill>
                <a:latin typeface="Helvetica" panose="020B0604020202020204" pitchFamily="34" charset="0"/>
              </a:rPr>
              <a:t>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  <a:latin typeface="Helvetica" panose="020B0604020202020204" pitchFamily="34" charset="0"/>
              </a:rPr>
              <a:t>extra-curricular sport provision</a:t>
            </a:r>
            <a:endParaRPr lang="en-GB" dirty="0">
              <a:solidFill>
                <a:schemeClr val="bg1"/>
              </a:solidFill>
              <a:latin typeface="Helvetica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  <a:latin typeface="Helvetica" panose="020B0604020202020204" pitchFamily="34" charset="0"/>
              </a:rPr>
              <a:t>links with community sport opportunities</a:t>
            </a:r>
            <a:endParaRPr lang="en-GB" dirty="0">
              <a:solidFill>
                <a:schemeClr val="bg1"/>
              </a:solidFill>
              <a:latin typeface="Helvetica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  <a:latin typeface="Helvetica" panose="020B0604020202020204" pitchFamily="34" charset="0"/>
              </a:rPr>
              <a:t>celebration of pupil achievements in sport</a:t>
            </a:r>
            <a:endParaRPr lang="en-GB" dirty="0">
              <a:solidFill>
                <a:schemeClr val="bg1"/>
              </a:solidFill>
              <a:latin typeface="Helvetica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  <a:latin typeface="Helvetica" panose="020B0604020202020204" pitchFamily="34" charset="0"/>
              </a:rPr>
              <a:t>leadership opportunities for young people</a:t>
            </a:r>
            <a:endParaRPr lang="en-GB" dirty="0">
              <a:solidFill>
                <a:schemeClr val="bg1"/>
              </a:solidFill>
              <a:latin typeface="Helvetica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  <a:latin typeface="Helvetica" panose="020B0604020202020204" pitchFamily="34" charset="0"/>
              </a:rPr>
              <a:t>PE in schools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chemeClr val="bg1"/>
                </a:solidFill>
                <a:effectLst/>
                <a:latin typeface="Helvetica" panose="020B0604020202020204" pitchFamily="34" charset="0"/>
              </a:rPr>
              <a:t>Manage and be involved with sport captains </a:t>
            </a:r>
            <a:endParaRPr lang="en-GB" b="0" i="0" dirty="0">
              <a:solidFill>
                <a:schemeClr val="bg1"/>
              </a:solidFill>
              <a:effectLst/>
              <a:latin typeface="Helvetica" panose="020B0604020202020204" pitchFamily="34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60D83EA-9479-440B-800C-DD64D92AAE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2518" y="2917684"/>
            <a:ext cx="741690" cy="74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72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62438B-6829-4838-B9C6-604FCB2BAE9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27142" y="6100525"/>
            <a:ext cx="8163771" cy="4381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4D4266-DE8F-469B-B996-C2E8E1E649B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088792" y="-139620"/>
            <a:ext cx="10014415" cy="11154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2EFDE3-850C-4414-92B7-7DE7AD93746C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9572248" y="3659374"/>
            <a:ext cx="2587020" cy="3129544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02E2B7D8-271B-4459-AEB8-814280CB3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6846" y="1837132"/>
            <a:ext cx="8465249" cy="727429"/>
          </a:xfrm>
        </p:spPr>
        <p:txBody>
          <a:bodyPr>
            <a:normAutofit fontScale="90000"/>
          </a:bodyPr>
          <a:lstStyle/>
          <a:p>
            <a:r>
              <a:rPr lang="en-GB" dirty="0"/>
              <a:t>Young Ambassador Conference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CBD7E9-3E4F-4829-877E-393E714E2E88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0" y="4614462"/>
            <a:ext cx="2314575" cy="216217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CB65A91-85EB-4EE3-966F-EC8A3053F864}"/>
              </a:ext>
            </a:extLst>
          </p:cNvPr>
          <p:cNvSpPr/>
          <p:nvPr/>
        </p:nvSpPr>
        <p:spPr>
          <a:xfrm>
            <a:off x="2818614" y="2075094"/>
            <a:ext cx="700411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br>
              <a:rPr lang="en-GB" dirty="0">
                <a:solidFill>
                  <a:schemeClr val="bg1"/>
                </a:solidFill>
                <a:latin typeface="Arial" panose="020B0604020202020204" pitchFamily="34" charset="0"/>
              </a:rPr>
            </a:br>
            <a:endParaRPr lang="en-GB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fontAlgn="base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</a:rPr>
              <a:t>📅 Wednesday 13</a:t>
            </a:r>
            <a:r>
              <a:rPr lang="en-GB" baseline="30000" dirty="0">
                <a:solidFill>
                  <a:schemeClr val="bg1"/>
                </a:solidFill>
                <a:latin typeface="Arial" panose="020B0604020202020204" pitchFamily="34" charset="0"/>
              </a:rPr>
              <a:t>th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</a:rPr>
              <a:t> Sept</a:t>
            </a:r>
            <a:br>
              <a:rPr lang="en-GB" dirty="0">
                <a:solidFill>
                  <a:schemeClr val="bg1"/>
                </a:solidFill>
                <a:latin typeface="Arial" panose="020B0604020202020204" pitchFamily="34" charset="0"/>
              </a:rPr>
            </a:br>
            <a:endParaRPr lang="en-GB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fontAlgn="base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</a:rPr>
              <a:t>📍 Glasgow City Chambers</a:t>
            </a:r>
            <a:br>
              <a:rPr lang="en-GB" dirty="0">
                <a:solidFill>
                  <a:schemeClr val="bg1"/>
                </a:solidFill>
                <a:latin typeface="Arial" panose="020B0604020202020204" pitchFamily="34" charset="0"/>
              </a:rPr>
            </a:br>
            <a:endParaRPr lang="en-GB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fontAlgn="base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</a:rPr>
              <a:t>⌚ 10.00am - 2.00pm</a:t>
            </a:r>
            <a:br>
              <a:rPr lang="en-GB" dirty="0">
                <a:solidFill>
                  <a:schemeClr val="bg1"/>
                </a:solidFill>
                <a:latin typeface="Arial" panose="020B0604020202020204" pitchFamily="34" charset="0"/>
              </a:rPr>
            </a:br>
            <a:endParaRPr lang="en-GB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fontAlgn="base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</a:rPr>
              <a:t>✔️ 4-6 pupils per school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49A4A2E-E48A-4BA7-897B-34074E2EF6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82075" y="2611467"/>
            <a:ext cx="677683" cy="67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18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62438B-6829-4838-B9C6-604FCB2BAE9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27142" y="6100525"/>
            <a:ext cx="8163771" cy="4381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4D4266-DE8F-469B-B996-C2E8E1E649B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088792" y="215544"/>
            <a:ext cx="10014415" cy="11154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2EFDE3-850C-4414-92B7-7DE7AD93746C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9572248" y="3659374"/>
            <a:ext cx="2587020" cy="3129544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02E2B7D8-271B-4459-AEB8-814280CB3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5678" y="1331039"/>
            <a:ext cx="8364671" cy="633234"/>
          </a:xfrm>
        </p:spPr>
        <p:txBody>
          <a:bodyPr>
            <a:normAutofit fontScale="90000"/>
          </a:bodyPr>
          <a:lstStyle/>
          <a:p>
            <a:r>
              <a:rPr lang="en-GB" dirty="0"/>
              <a:t>SIGN UP-CODE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CBD7E9-3E4F-4829-877E-393E714E2E88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0" y="4614462"/>
            <a:ext cx="2314575" cy="21621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0AD8D7-99EE-474A-98BB-A5E349F27D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7249" y="2230624"/>
            <a:ext cx="2857500" cy="28575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701E1A1-2479-4EAC-9BEF-C0C5455D67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76467" y="2884436"/>
            <a:ext cx="612325" cy="61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978293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4954</TotalTime>
  <Words>139</Words>
  <Application>Microsoft Office PowerPoint</Application>
  <PresentationFormat>Widescreen</PresentationFormat>
  <Paragraphs>24</Paragraphs>
  <Slides>5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Atlas</vt:lpstr>
      <vt:lpstr>Young Ambassadors  S5-6</vt:lpstr>
      <vt:lpstr>Role of a young Ambassador</vt:lpstr>
      <vt:lpstr>Key Aspects </vt:lpstr>
      <vt:lpstr>Young Ambassador Conference 2023</vt:lpstr>
      <vt:lpstr>SIGN UP-CODE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McTaggart, L (PEPASS)</dc:creator>
  <cp:lastModifiedBy>McTaggart, L (PEPASS)</cp:lastModifiedBy>
  <cp:revision>32</cp:revision>
  <dcterms:created xsi:type="dcterms:W3CDTF">2023-08-22T10:52:45Z</dcterms:created>
  <dcterms:modified xsi:type="dcterms:W3CDTF">2023-09-07T12:51:59Z</dcterms:modified>
</cp:coreProperties>
</file>